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sldIdLst>
    <p:sldId id="260" r:id="rId3"/>
    <p:sldId id="284" r:id="rId4"/>
    <p:sldId id="280" r:id="rId5"/>
    <p:sldId id="285" r:id="rId6"/>
    <p:sldId id="281" r:id="rId7"/>
    <p:sldId id="286" r:id="rId8"/>
    <p:sldId id="282" r:id="rId9"/>
    <p:sldId id="287" r:id="rId10"/>
    <p:sldId id="283" r:id="rId11"/>
    <p:sldId id="288" r:id="rId1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FF9966"/>
    <a:srgbClr val="FF9393"/>
    <a:srgbClr val="23C31B"/>
    <a:srgbClr val="9494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9970" autoAdjust="0"/>
    <p:restoredTop sz="94660"/>
  </p:normalViewPr>
  <p:slideViewPr>
    <p:cSldViewPr>
      <p:cViewPr>
        <p:scale>
          <a:sx n="50" d="100"/>
          <a:sy n="50" d="100"/>
        </p:scale>
        <p:origin x="-2184" y="-7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6D610C-887D-456E-86EA-321270FFDE6F}" type="datetimeFigureOut">
              <a:rPr lang="en-US" smtClean="0"/>
              <a:t>24/12/2015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75823B-5219-4195-A4B7-3C61251E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339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5802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89081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56420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8238382" y="4824591"/>
            <a:ext cx="34977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6CE81A06-713F-48BD-BF00-E1D71A66E2C6}" type="slidenum">
              <a:rPr lang="en-US" sz="105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/>
              <a:t>‹#›</a:t>
            </a:fld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873760" y="4808982"/>
            <a:ext cx="319180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5347313" y="4808982"/>
            <a:ext cx="319180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 userDrawn="1"/>
        </p:nvGrpSpPr>
        <p:grpSpPr>
          <a:xfrm>
            <a:off x="4343400" y="4495518"/>
            <a:ext cx="729962" cy="590832"/>
            <a:chOff x="-1586866" y="5054345"/>
            <a:chExt cx="1453516" cy="1184529"/>
          </a:xfrm>
          <a:solidFill>
            <a:schemeClr val="bg1">
              <a:lumMod val="50000"/>
            </a:schemeClr>
          </a:solidFill>
        </p:grpSpPr>
        <p:sp>
          <p:nvSpPr>
            <p:cNvPr id="17" name="Freeform 16"/>
            <p:cNvSpPr/>
            <p:nvPr/>
          </p:nvSpPr>
          <p:spPr>
            <a:xfrm>
              <a:off x="-1586866" y="5054345"/>
              <a:ext cx="729615" cy="1184529"/>
            </a:xfrm>
            <a:custGeom>
              <a:avLst/>
              <a:gdLst>
                <a:gd name="connsiteX0" fmla="*/ 462916 w 729615"/>
                <a:gd name="connsiteY0" fmla="*/ 742951 h 1184529"/>
                <a:gd name="connsiteX1" fmla="*/ 462916 w 729615"/>
                <a:gd name="connsiteY1" fmla="*/ 907543 h 1184529"/>
                <a:gd name="connsiteX2" fmla="*/ 645796 w 729615"/>
                <a:gd name="connsiteY2" fmla="*/ 907543 h 1184529"/>
                <a:gd name="connsiteX3" fmla="*/ 645796 w 729615"/>
                <a:gd name="connsiteY3" fmla="*/ 742951 h 1184529"/>
                <a:gd name="connsiteX4" fmla="*/ 81916 w 729615"/>
                <a:gd name="connsiteY4" fmla="*/ 742951 h 1184529"/>
                <a:gd name="connsiteX5" fmla="*/ 81916 w 729615"/>
                <a:gd name="connsiteY5" fmla="*/ 907543 h 1184529"/>
                <a:gd name="connsiteX6" fmla="*/ 264796 w 729615"/>
                <a:gd name="connsiteY6" fmla="*/ 907543 h 1184529"/>
                <a:gd name="connsiteX7" fmla="*/ 264796 w 729615"/>
                <a:gd name="connsiteY7" fmla="*/ 742951 h 1184529"/>
                <a:gd name="connsiteX8" fmla="*/ 462916 w 729615"/>
                <a:gd name="connsiteY8" fmla="*/ 441580 h 1184529"/>
                <a:gd name="connsiteX9" fmla="*/ 462916 w 729615"/>
                <a:gd name="connsiteY9" fmla="*/ 606172 h 1184529"/>
                <a:gd name="connsiteX10" fmla="*/ 645796 w 729615"/>
                <a:gd name="connsiteY10" fmla="*/ 606172 h 1184529"/>
                <a:gd name="connsiteX11" fmla="*/ 645796 w 729615"/>
                <a:gd name="connsiteY11" fmla="*/ 441580 h 1184529"/>
                <a:gd name="connsiteX12" fmla="*/ 81916 w 729615"/>
                <a:gd name="connsiteY12" fmla="*/ 441580 h 1184529"/>
                <a:gd name="connsiteX13" fmla="*/ 81916 w 729615"/>
                <a:gd name="connsiteY13" fmla="*/ 606172 h 1184529"/>
                <a:gd name="connsiteX14" fmla="*/ 264796 w 729615"/>
                <a:gd name="connsiteY14" fmla="*/ 606172 h 1184529"/>
                <a:gd name="connsiteX15" fmla="*/ 264796 w 729615"/>
                <a:gd name="connsiteY15" fmla="*/ 441580 h 1184529"/>
                <a:gd name="connsiteX16" fmla="*/ 462916 w 729615"/>
                <a:gd name="connsiteY16" fmla="*/ 136780 h 1184529"/>
                <a:gd name="connsiteX17" fmla="*/ 462916 w 729615"/>
                <a:gd name="connsiteY17" fmla="*/ 301372 h 1184529"/>
                <a:gd name="connsiteX18" fmla="*/ 645796 w 729615"/>
                <a:gd name="connsiteY18" fmla="*/ 301372 h 1184529"/>
                <a:gd name="connsiteX19" fmla="*/ 645796 w 729615"/>
                <a:gd name="connsiteY19" fmla="*/ 136780 h 1184529"/>
                <a:gd name="connsiteX20" fmla="*/ 81916 w 729615"/>
                <a:gd name="connsiteY20" fmla="*/ 136780 h 1184529"/>
                <a:gd name="connsiteX21" fmla="*/ 81916 w 729615"/>
                <a:gd name="connsiteY21" fmla="*/ 301372 h 1184529"/>
                <a:gd name="connsiteX22" fmla="*/ 264796 w 729615"/>
                <a:gd name="connsiteY22" fmla="*/ 301372 h 1184529"/>
                <a:gd name="connsiteX23" fmla="*/ 264796 w 729615"/>
                <a:gd name="connsiteY23" fmla="*/ 136780 h 1184529"/>
                <a:gd name="connsiteX24" fmla="*/ 0 w 729615"/>
                <a:gd name="connsiteY24" fmla="*/ 0 h 1184529"/>
                <a:gd name="connsiteX25" fmla="*/ 729615 w 729615"/>
                <a:gd name="connsiteY25" fmla="*/ 0 h 1184529"/>
                <a:gd name="connsiteX26" fmla="*/ 729615 w 729615"/>
                <a:gd name="connsiteY26" fmla="*/ 1184529 h 1184529"/>
                <a:gd name="connsiteX27" fmla="*/ 0 w 729615"/>
                <a:gd name="connsiteY27" fmla="*/ 1184529 h 1184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29615" h="1184529">
                  <a:moveTo>
                    <a:pt x="462916" y="742951"/>
                  </a:moveTo>
                  <a:lnTo>
                    <a:pt x="462916" y="907543"/>
                  </a:lnTo>
                  <a:lnTo>
                    <a:pt x="645796" y="907543"/>
                  </a:lnTo>
                  <a:lnTo>
                    <a:pt x="645796" y="742951"/>
                  </a:lnTo>
                  <a:close/>
                  <a:moveTo>
                    <a:pt x="81916" y="742951"/>
                  </a:moveTo>
                  <a:lnTo>
                    <a:pt x="81916" y="907543"/>
                  </a:lnTo>
                  <a:lnTo>
                    <a:pt x="264796" y="907543"/>
                  </a:lnTo>
                  <a:lnTo>
                    <a:pt x="264796" y="742951"/>
                  </a:lnTo>
                  <a:close/>
                  <a:moveTo>
                    <a:pt x="462916" y="441580"/>
                  </a:moveTo>
                  <a:lnTo>
                    <a:pt x="462916" y="606172"/>
                  </a:lnTo>
                  <a:lnTo>
                    <a:pt x="645796" y="606172"/>
                  </a:lnTo>
                  <a:lnTo>
                    <a:pt x="645796" y="441580"/>
                  </a:lnTo>
                  <a:close/>
                  <a:moveTo>
                    <a:pt x="81916" y="441580"/>
                  </a:moveTo>
                  <a:lnTo>
                    <a:pt x="81916" y="606172"/>
                  </a:lnTo>
                  <a:lnTo>
                    <a:pt x="264796" y="606172"/>
                  </a:lnTo>
                  <a:lnTo>
                    <a:pt x="264796" y="441580"/>
                  </a:lnTo>
                  <a:close/>
                  <a:moveTo>
                    <a:pt x="462916" y="136780"/>
                  </a:moveTo>
                  <a:lnTo>
                    <a:pt x="462916" y="301372"/>
                  </a:lnTo>
                  <a:lnTo>
                    <a:pt x="645796" y="301372"/>
                  </a:lnTo>
                  <a:lnTo>
                    <a:pt x="645796" y="136780"/>
                  </a:lnTo>
                  <a:close/>
                  <a:moveTo>
                    <a:pt x="81916" y="136780"/>
                  </a:moveTo>
                  <a:lnTo>
                    <a:pt x="81916" y="301372"/>
                  </a:lnTo>
                  <a:lnTo>
                    <a:pt x="264796" y="301372"/>
                  </a:lnTo>
                  <a:lnTo>
                    <a:pt x="264796" y="136780"/>
                  </a:lnTo>
                  <a:close/>
                  <a:moveTo>
                    <a:pt x="0" y="0"/>
                  </a:moveTo>
                  <a:lnTo>
                    <a:pt x="729615" y="0"/>
                  </a:lnTo>
                  <a:lnTo>
                    <a:pt x="729615" y="1184529"/>
                  </a:lnTo>
                  <a:lnTo>
                    <a:pt x="0" y="1184529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vi-VN" sz="2400" b="1" smtClean="0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-775336" y="5419726"/>
              <a:ext cx="641986" cy="819148"/>
            </a:xfrm>
            <a:custGeom>
              <a:avLst/>
              <a:gdLst>
                <a:gd name="connsiteX0" fmla="*/ 0 w 641985"/>
                <a:gd name="connsiteY0" fmla="*/ 152400 h 819149"/>
                <a:gd name="connsiteX1" fmla="*/ 641985 w 641985"/>
                <a:gd name="connsiteY1" fmla="*/ 152400 h 819149"/>
                <a:gd name="connsiteX2" fmla="*/ 641985 w 641985"/>
                <a:gd name="connsiteY2" fmla="*/ 819149 h 819149"/>
                <a:gd name="connsiteX3" fmla="*/ 444817 w 641985"/>
                <a:gd name="connsiteY3" fmla="*/ 819149 h 819149"/>
                <a:gd name="connsiteX4" fmla="*/ 444817 w 641985"/>
                <a:gd name="connsiteY4" fmla="*/ 523875 h 819149"/>
                <a:gd name="connsiteX5" fmla="*/ 197167 w 641985"/>
                <a:gd name="connsiteY5" fmla="*/ 523875 h 819149"/>
                <a:gd name="connsiteX6" fmla="*/ 197167 w 641985"/>
                <a:gd name="connsiteY6" fmla="*/ 819149 h 819149"/>
                <a:gd name="connsiteX7" fmla="*/ 0 w 641985"/>
                <a:gd name="connsiteY7" fmla="*/ 819149 h 819149"/>
                <a:gd name="connsiteX8" fmla="*/ 0 w 641985"/>
                <a:gd name="connsiteY8" fmla="*/ 0 h 819149"/>
                <a:gd name="connsiteX9" fmla="*/ 641985 w 641985"/>
                <a:gd name="connsiteY9" fmla="*/ 0 h 819149"/>
                <a:gd name="connsiteX10" fmla="*/ 641985 w 641985"/>
                <a:gd name="connsiteY10" fmla="*/ 76200 h 819149"/>
                <a:gd name="connsiteX11" fmla="*/ 0 w 641985"/>
                <a:gd name="connsiteY11" fmla="*/ 76200 h 819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1985" h="819149">
                  <a:moveTo>
                    <a:pt x="0" y="152400"/>
                  </a:moveTo>
                  <a:lnTo>
                    <a:pt x="641985" y="152400"/>
                  </a:lnTo>
                  <a:lnTo>
                    <a:pt x="641985" y="819149"/>
                  </a:lnTo>
                  <a:lnTo>
                    <a:pt x="444817" y="819149"/>
                  </a:lnTo>
                  <a:lnTo>
                    <a:pt x="444817" y="523875"/>
                  </a:lnTo>
                  <a:lnTo>
                    <a:pt x="197167" y="523875"/>
                  </a:lnTo>
                  <a:lnTo>
                    <a:pt x="197167" y="819149"/>
                  </a:lnTo>
                  <a:lnTo>
                    <a:pt x="0" y="819149"/>
                  </a:lnTo>
                  <a:close/>
                  <a:moveTo>
                    <a:pt x="0" y="0"/>
                  </a:moveTo>
                  <a:lnTo>
                    <a:pt x="641985" y="0"/>
                  </a:lnTo>
                  <a:lnTo>
                    <a:pt x="641985" y="76200"/>
                  </a:lnTo>
                  <a:lnTo>
                    <a:pt x="0" y="76200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vi-VN" sz="2400" b="1" smtClean="0"/>
            </a:p>
          </p:txBody>
        </p:sp>
      </p:grpSp>
    </p:spTree>
    <p:extLst>
      <p:ext uri="{BB962C8B-B14F-4D97-AF65-F5344CB8AC3E}">
        <p14:creationId xmlns:p14="http://schemas.microsoft.com/office/powerpoint/2010/main" val="708449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8238382" y="4824591"/>
            <a:ext cx="34977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6CE81A06-713F-48BD-BF00-E1D71A66E2C6}" type="slidenum">
              <a:rPr lang="en-US" sz="105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/>
              <a:t>‹#›</a:t>
            </a:fld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873760" y="4808982"/>
            <a:ext cx="319180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>
            <a:off x="5347313" y="4808982"/>
            <a:ext cx="319180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 userDrawn="1"/>
        </p:nvGrpSpPr>
        <p:grpSpPr>
          <a:xfrm>
            <a:off x="4343400" y="4495518"/>
            <a:ext cx="729962" cy="590832"/>
            <a:chOff x="-1586866" y="5054345"/>
            <a:chExt cx="1453516" cy="1184529"/>
          </a:xfrm>
          <a:solidFill>
            <a:schemeClr val="bg1">
              <a:lumMod val="50000"/>
            </a:schemeClr>
          </a:solidFill>
        </p:grpSpPr>
        <p:sp>
          <p:nvSpPr>
            <p:cNvPr id="11" name="Freeform 10"/>
            <p:cNvSpPr/>
            <p:nvPr/>
          </p:nvSpPr>
          <p:spPr>
            <a:xfrm>
              <a:off x="-1586866" y="5054345"/>
              <a:ext cx="729615" cy="1184529"/>
            </a:xfrm>
            <a:custGeom>
              <a:avLst/>
              <a:gdLst>
                <a:gd name="connsiteX0" fmla="*/ 462916 w 729615"/>
                <a:gd name="connsiteY0" fmla="*/ 742951 h 1184529"/>
                <a:gd name="connsiteX1" fmla="*/ 462916 w 729615"/>
                <a:gd name="connsiteY1" fmla="*/ 907543 h 1184529"/>
                <a:gd name="connsiteX2" fmla="*/ 645796 w 729615"/>
                <a:gd name="connsiteY2" fmla="*/ 907543 h 1184529"/>
                <a:gd name="connsiteX3" fmla="*/ 645796 w 729615"/>
                <a:gd name="connsiteY3" fmla="*/ 742951 h 1184529"/>
                <a:gd name="connsiteX4" fmla="*/ 81916 w 729615"/>
                <a:gd name="connsiteY4" fmla="*/ 742951 h 1184529"/>
                <a:gd name="connsiteX5" fmla="*/ 81916 w 729615"/>
                <a:gd name="connsiteY5" fmla="*/ 907543 h 1184529"/>
                <a:gd name="connsiteX6" fmla="*/ 264796 w 729615"/>
                <a:gd name="connsiteY6" fmla="*/ 907543 h 1184529"/>
                <a:gd name="connsiteX7" fmla="*/ 264796 w 729615"/>
                <a:gd name="connsiteY7" fmla="*/ 742951 h 1184529"/>
                <a:gd name="connsiteX8" fmla="*/ 462916 w 729615"/>
                <a:gd name="connsiteY8" fmla="*/ 441580 h 1184529"/>
                <a:gd name="connsiteX9" fmla="*/ 462916 w 729615"/>
                <a:gd name="connsiteY9" fmla="*/ 606172 h 1184529"/>
                <a:gd name="connsiteX10" fmla="*/ 645796 w 729615"/>
                <a:gd name="connsiteY10" fmla="*/ 606172 h 1184529"/>
                <a:gd name="connsiteX11" fmla="*/ 645796 w 729615"/>
                <a:gd name="connsiteY11" fmla="*/ 441580 h 1184529"/>
                <a:gd name="connsiteX12" fmla="*/ 81916 w 729615"/>
                <a:gd name="connsiteY12" fmla="*/ 441580 h 1184529"/>
                <a:gd name="connsiteX13" fmla="*/ 81916 w 729615"/>
                <a:gd name="connsiteY13" fmla="*/ 606172 h 1184529"/>
                <a:gd name="connsiteX14" fmla="*/ 264796 w 729615"/>
                <a:gd name="connsiteY14" fmla="*/ 606172 h 1184529"/>
                <a:gd name="connsiteX15" fmla="*/ 264796 w 729615"/>
                <a:gd name="connsiteY15" fmla="*/ 441580 h 1184529"/>
                <a:gd name="connsiteX16" fmla="*/ 462916 w 729615"/>
                <a:gd name="connsiteY16" fmla="*/ 136780 h 1184529"/>
                <a:gd name="connsiteX17" fmla="*/ 462916 w 729615"/>
                <a:gd name="connsiteY17" fmla="*/ 301372 h 1184529"/>
                <a:gd name="connsiteX18" fmla="*/ 645796 w 729615"/>
                <a:gd name="connsiteY18" fmla="*/ 301372 h 1184529"/>
                <a:gd name="connsiteX19" fmla="*/ 645796 w 729615"/>
                <a:gd name="connsiteY19" fmla="*/ 136780 h 1184529"/>
                <a:gd name="connsiteX20" fmla="*/ 81916 w 729615"/>
                <a:gd name="connsiteY20" fmla="*/ 136780 h 1184529"/>
                <a:gd name="connsiteX21" fmla="*/ 81916 w 729615"/>
                <a:gd name="connsiteY21" fmla="*/ 301372 h 1184529"/>
                <a:gd name="connsiteX22" fmla="*/ 264796 w 729615"/>
                <a:gd name="connsiteY22" fmla="*/ 301372 h 1184529"/>
                <a:gd name="connsiteX23" fmla="*/ 264796 w 729615"/>
                <a:gd name="connsiteY23" fmla="*/ 136780 h 1184529"/>
                <a:gd name="connsiteX24" fmla="*/ 0 w 729615"/>
                <a:gd name="connsiteY24" fmla="*/ 0 h 1184529"/>
                <a:gd name="connsiteX25" fmla="*/ 729615 w 729615"/>
                <a:gd name="connsiteY25" fmla="*/ 0 h 1184529"/>
                <a:gd name="connsiteX26" fmla="*/ 729615 w 729615"/>
                <a:gd name="connsiteY26" fmla="*/ 1184529 h 1184529"/>
                <a:gd name="connsiteX27" fmla="*/ 0 w 729615"/>
                <a:gd name="connsiteY27" fmla="*/ 1184529 h 1184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29615" h="1184529">
                  <a:moveTo>
                    <a:pt x="462916" y="742951"/>
                  </a:moveTo>
                  <a:lnTo>
                    <a:pt x="462916" y="907543"/>
                  </a:lnTo>
                  <a:lnTo>
                    <a:pt x="645796" y="907543"/>
                  </a:lnTo>
                  <a:lnTo>
                    <a:pt x="645796" y="742951"/>
                  </a:lnTo>
                  <a:close/>
                  <a:moveTo>
                    <a:pt x="81916" y="742951"/>
                  </a:moveTo>
                  <a:lnTo>
                    <a:pt x="81916" y="907543"/>
                  </a:lnTo>
                  <a:lnTo>
                    <a:pt x="264796" y="907543"/>
                  </a:lnTo>
                  <a:lnTo>
                    <a:pt x="264796" y="742951"/>
                  </a:lnTo>
                  <a:close/>
                  <a:moveTo>
                    <a:pt x="462916" y="441580"/>
                  </a:moveTo>
                  <a:lnTo>
                    <a:pt x="462916" y="606172"/>
                  </a:lnTo>
                  <a:lnTo>
                    <a:pt x="645796" y="606172"/>
                  </a:lnTo>
                  <a:lnTo>
                    <a:pt x="645796" y="441580"/>
                  </a:lnTo>
                  <a:close/>
                  <a:moveTo>
                    <a:pt x="81916" y="441580"/>
                  </a:moveTo>
                  <a:lnTo>
                    <a:pt x="81916" y="606172"/>
                  </a:lnTo>
                  <a:lnTo>
                    <a:pt x="264796" y="606172"/>
                  </a:lnTo>
                  <a:lnTo>
                    <a:pt x="264796" y="441580"/>
                  </a:lnTo>
                  <a:close/>
                  <a:moveTo>
                    <a:pt x="462916" y="136780"/>
                  </a:moveTo>
                  <a:lnTo>
                    <a:pt x="462916" y="301372"/>
                  </a:lnTo>
                  <a:lnTo>
                    <a:pt x="645796" y="301372"/>
                  </a:lnTo>
                  <a:lnTo>
                    <a:pt x="645796" y="136780"/>
                  </a:lnTo>
                  <a:close/>
                  <a:moveTo>
                    <a:pt x="81916" y="136780"/>
                  </a:moveTo>
                  <a:lnTo>
                    <a:pt x="81916" y="301372"/>
                  </a:lnTo>
                  <a:lnTo>
                    <a:pt x="264796" y="301372"/>
                  </a:lnTo>
                  <a:lnTo>
                    <a:pt x="264796" y="136780"/>
                  </a:lnTo>
                  <a:close/>
                  <a:moveTo>
                    <a:pt x="0" y="0"/>
                  </a:moveTo>
                  <a:lnTo>
                    <a:pt x="729615" y="0"/>
                  </a:lnTo>
                  <a:lnTo>
                    <a:pt x="729615" y="1184529"/>
                  </a:lnTo>
                  <a:lnTo>
                    <a:pt x="0" y="1184529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vi-VN" sz="2400" b="1" smtClean="0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-775336" y="5419726"/>
              <a:ext cx="641986" cy="819148"/>
            </a:xfrm>
            <a:custGeom>
              <a:avLst/>
              <a:gdLst>
                <a:gd name="connsiteX0" fmla="*/ 0 w 641985"/>
                <a:gd name="connsiteY0" fmla="*/ 152400 h 819149"/>
                <a:gd name="connsiteX1" fmla="*/ 641985 w 641985"/>
                <a:gd name="connsiteY1" fmla="*/ 152400 h 819149"/>
                <a:gd name="connsiteX2" fmla="*/ 641985 w 641985"/>
                <a:gd name="connsiteY2" fmla="*/ 819149 h 819149"/>
                <a:gd name="connsiteX3" fmla="*/ 444817 w 641985"/>
                <a:gd name="connsiteY3" fmla="*/ 819149 h 819149"/>
                <a:gd name="connsiteX4" fmla="*/ 444817 w 641985"/>
                <a:gd name="connsiteY4" fmla="*/ 523875 h 819149"/>
                <a:gd name="connsiteX5" fmla="*/ 197167 w 641985"/>
                <a:gd name="connsiteY5" fmla="*/ 523875 h 819149"/>
                <a:gd name="connsiteX6" fmla="*/ 197167 w 641985"/>
                <a:gd name="connsiteY6" fmla="*/ 819149 h 819149"/>
                <a:gd name="connsiteX7" fmla="*/ 0 w 641985"/>
                <a:gd name="connsiteY7" fmla="*/ 819149 h 819149"/>
                <a:gd name="connsiteX8" fmla="*/ 0 w 641985"/>
                <a:gd name="connsiteY8" fmla="*/ 0 h 819149"/>
                <a:gd name="connsiteX9" fmla="*/ 641985 w 641985"/>
                <a:gd name="connsiteY9" fmla="*/ 0 h 819149"/>
                <a:gd name="connsiteX10" fmla="*/ 641985 w 641985"/>
                <a:gd name="connsiteY10" fmla="*/ 76200 h 819149"/>
                <a:gd name="connsiteX11" fmla="*/ 0 w 641985"/>
                <a:gd name="connsiteY11" fmla="*/ 76200 h 819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1985" h="819149">
                  <a:moveTo>
                    <a:pt x="0" y="152400"/>
                  </a:moveTo>
                  <a:lnTo>
                    <a:pt x="641985" y="152400"/>
                  </a:lnTo>
                  <a:lnTo>
                    <a:pt x="641985" y="819149"/>
                  </a:lnTo>
                  <a:lnTo>
                    <a:pt x="444817" y="819149"/>
                  </a:lnTo>
                  <a:lnTo>
                    <a:pt x="444817" y="523875"/>
                  </a:lnTo>
                  <a:lnTo>
                    <a:pt x="197167" y="523875"/>
                  </a:lnTo>
                  <a:lnTo>
                    <a:pt x="197167" y="819149"/>
                  </a:lnTo>
                  <a:lnTo>
                    <a:pt x="0" y="819149"/>
                  </a:lnTo>
                  <a:close/>
                  <a:moveTo>
                    <a:pt x="0" y="0"/>
                  </a:moveTo>
                  <a:lnTo>
                    <a:pt x="641985" y="0"/>
                  </a:lnTo>
                  <a:lnTo>
                    <a:pt x="641985" y="76200"/>
                  </a:lnTo>
                  <a:lnTo>
                    <a:pt x="0" y="76200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vi-VN" sz="2400" b="1" smtClean="0"/>
            </a:p>
          </p:txBody>
        </p:sp>
      </p:grpSp>
    </p:spTree>
    <p:extLst>
      <p:ext uri="{BB962C8B-B14F-4D97-AF65-F5344CB8AC3E}">
        <p14:creationId xmlns:p14="http://schemas.microsoft.com/office/powerpoint/2010/main" val="1008059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4038600" y="1721922"/>
            <a:ext cx="3934042" cy="625748"/>
            <a:chOff x="4038600" y="1721922"/>
            <a:chExt cx="3934042" cy="625748"/>
          </a:xfrm>
        </p:grpSpPr>
        <p:sp>
          <p:nvSpPr>
            <p:cNvPr id="14" name="Flowchart: Connector 13"/>
            <p:cNvSpPr/>
            <p:nvPr/>
          </p:nvSpPr>
          <p:spPr>
            <a:xfrm>
              <a:off x="7424002" y="1733550"/>
              <a:ext cx="548640" cy="548640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7549163" y="1801872"/>
              <a:ext cx="266786" cy="325204"/>
              <a:chOff x="1580991" y="-1485900"/>
              <a:chExt cx="4675347" cy="5699124"/>
            </a:xfrm>
            <a:solidFill>
              <a:schemeClr val="bg1"/>
            </a:solidFill>
            <a:effectLst/>
          </p:grpSpPr>
          <p:sp>
            <p:nvSpPr>
              <p:cNvPr id="24" name="Rectangle 23"/>
              <p:cNvSpPr/>
              <p:nvPr/>
            </p:nvSpPr>
            <p:spPr>
              <a:xfrm>
                <a:off x="1580991" y="1470024"/>
                <a:ext cx="731520" cy="2743200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vi-VN"/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2895600" y="590550"/>
                <a:ext cx="731520" cy="3622674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vi-VN"/>
              </a:p>
            </p:txBody>
          </p:sp>
          <p:sp>
            <p:nvSpPr>
              <p:cNvPr id="26" name="Rectangle 25"/>
              <p:cNvSpPr/>
              <p:nvPr/>
            </p:nvSpPr>
            <p:spPr>
              <a:xfrm>
                <a:off x="4210209" y="1276350"/>
                <a:ext cx="731520" cy="2936874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vi-VN"/>
              </a:p>
            </p:txBody>
          </p:sp>
          <p:sp>
            <p:nvSpPr>
              <p:cNvPr id="27" name="Rectangle 26"/>
              <p:cNvSpPr/>
              <p:nvPr/>
            </p:nvSpPr>
            <p:spPr>
              <a:xfrm>
                <a:off x="5524818" y="209550"/>
                <a:ext cx="731520" cy="4003674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vi-VN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1580991" y="-1485900"/>
                <a:ext cx="4675347" cy="2657475"/>
              </a:xfrm>
              <a:custGeom>
                <a:avLst/>
                <a:gdLst>
                  <a:gd name="connsiteX0" fmla="*/ 142875 w 5791200"/>
                  <a:gd name="connsiteY0" fmla="*/ 2657475 h 2657475"/>
                  <a:gd name="connsiteX1" fmla="*/ 2409825 w 5791200"/>
                  <a:gd name="connsiteY1" fmla="*/ 1066800 h 2657475"/>
                  <a:gd name="connsiteX2" fmla="*/ 3848100 w 5791200"/>
                  <a:gd name="connsiteY2" fmla="*/ 2314575 h 2657475"/>
                  <a:gd name="connsiteX3" fmla="*/ 5791200 w 5791200"/>
                  <a:gd name="connsiteY3" fmla="*/ 371475 h 2657475"/>
                  <a:gd name="connsiteX4" fmla="*/ 5591175 w 5791200"/>
                  <a:gd name="connsiteY4" fmla="*/ 0 h 2657475"/>
                  <a:gd name="connsiteX5" fmla="*/ 3838575 w 5791200"/>
                  <a:gd name="connsiteY5" fmla="*/ 1724025 h 2657475"/>
                  <a:gd name="connsiteX6" fmla="*/ 2457450 w 5791200"/>
                  <a:gd name="connsiteY6" fmla="*/ 523875 h 2657475"/>
                  <a:gd name="connsiteX7" fmla="*/ 0 w 5791200"/>
                  <a:gd name="connsiteY7" fmla="*/ 2247900 h 2657475"/>
                  <a:gd name="connsiteX8" fmla="*/ 142875 w 5791200"/>
                  <a:gd name="connsiteY8" fmla="*/ 2657475 h 2657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91200" h="2657475">
                    <a:moveTo>
                      <a:pt x="142875" y="2657475"/>
                    </a:moveTo>
                    <a:lnTo>
                      <a:pt x="2409825" y="1066800"/>
                    </a:lnTo>
                    <a:lnTo>
                      <a:pt x="3848100" y="2314575"/>
                    </a:lnTo>
                    <a:lnTo>
                      <a:pt x="5791200" y="371475"/>
                    </a:lnTo>
                    <a:lnTo>
                      <a:pt x="5591175" y="0"/>
                    </a:lnTo>
                    <a:lnTo>
                      <a:pt x="3838575" y="1724025"/>
                    </a:lnTo>
                    <a:lnTo>
                      <a:pt x="2457450" y="523875"/>
                    </a:lnTo>
                    <a:lnTo>
                      <a:pt x="0" y="2247900"/>
                    </a:lnTo>
                    <a:lnTo>
                      <a:pt x="142875" y="265747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vi-VN"/>
              </a:p>
            </p:txBody>
          </p:sp>
        </p:grpSp>
        <p:sp>
          <p:nvSpPr>
            <p:cNvPr id="35" name="Title 1"/>
            <p:cNvSpPr txBox="1">
              <a:spLocks/>
            </p:cNvSpPr>
            <p:nvPr/>
          </p:nvSpPr>
          <p:spPr>
            <a:xfrm>
              <a:off x="5982037" y="1721922"/>
              <a:ext cx="143476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2000" b="1" dirty="0" err="1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Tiêu</a:t>
              </a:r>
              <a:r>
                <a:rPr lang="en-US" sz="2000" b="1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000" b="1" dirty="0" err="1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đề</a:t>
              </a:r>
              <a:r>
                <a:rPr lang="en-US" sz="2000" b="1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 1</a:t>
              </a:r>
              <a:endParaRPr lang="en-US" sz="20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" name="Title 1"/>
            <p:cNvSpPr txBox="1">
              <a:spLocks/>
            </p:cNvSpPr>
            <p:nvPr/>
          </p:nvSpPr>
          <p:spPr>
            <a:xfrm>
              <a:off x="4038600" y="1985720"/>
              <a:ext cx="3360980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1100" dirty="0" err="1" smtClean="0">
                  <a:latin typeface="Arial" pitchFamily="34" charset="0"/>
                  <a:cs typeface="Arial" pitchFamily="34" charset="0"/>
                </a:rPr>
                <a:t>Đây</a:t>
              </a:r>
              <a:r>
                <a:rPr lang="en-US" sz="1100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latin typeface="Arial" pitchFamily="34" charset="0"/>
                  <a:cs typeface="Arial" pitchFamily="34" charset="0"/>
                </a:rPr>
                <a:t>là</a:t>
              </a:r>
              <a:r>
                <a:rPr lang="en-US" sz="1100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latin typeface="Arial" pitchFamily="34" charset="0"/>
                  <a:cs typeface="Arial" pitchFamily="34" charset="0"/>
                </a:rPr>
                <a:t>văn</a:t>
              </a:r>
              <a:r>
                <a:rPr lang="en-US" sz="1100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latin typeface="Arial" pitchFamily="34" charset="0"/>
                  <a:cs typeface="Arial" pitchFamily="34" charset="0"/>
                </a:rPr>
                <a:t>bản</a:t>
              </a:r>
              <a:r>
                <a:rPr lang="en-US" sz="1100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latin typeface="Arial" pitchFamily="34" charset="0"/>
                  <a:cs typeface="Arial" pitchFamily="34" charset="0"/>
                </a:rPr>
                <a:t>mẫu</a:t>
              </a:r>
              <a:r>
                <a:rPr lang="en-US" sz="1100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latin typeface="Arial" pitchFamily="34" charset="0"/>
                  <a:cs typeface="Arial" pitchFamily="34" charset="0"/>
                </a:rPr>
                <a:t>hãy</a:t>
              </a:r>
              <a:r>
                <a:rPr lang="en-US" sz="1100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latin typeface="Arial" pitchFamily="34" charset="0"/>
                  <a:cs typeface="Arial" pitchFamily="34" charset="0"/>
                </a:rPr>
                <a:t>thay</a:t>
              </a:r>
              <a:r>
                <a:rPr lang="en-US" sz="1100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latin typeface="Arial" pitchFamily="34" charset="0"/>
                  <a:cs typeface="Arial" pitchFamily="34" charset="0"/>
                </a:rPr>
                <a:t>thế</a:t>
              </a:r>
              <a:r>
                <a:rPr lang="en-US" sz="1100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latin typeface="Arial" pitchFamily="34" charset="0"/>
                  <a:cs typeface="Arial" pitchFamily="34" charset="0"/>
                </a:rPr>
                <a:t>văn</a:t>
              </a:r>
              <a:r>
                <a:rPr lang="en-US" sz="1100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latin typeface="Arial" pitchFamily="34" charset="0"/>
                  <a:cs typeface="Arial" pitchFamily="34" charset="0"/>
                </a:rPr>
                <a:t>bản</a:t>
              </a:r>
              <a:r>
                <a:rPr lang="en-US" sz="1100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latin typeface="Arial" pitchFamily="34" charset="0"/>
                  <a:cs typeface="Arial" pitchFamily="34" charset="0"/>
                </a:rPr>
                <a:t>của</a:t>
              </a:r>
              <a:r>
                <a:rPr lang="en-US" sz="1100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latin typeface="Arial" pitchFamily="34" charset="0"/>
                  <a:cs typeface="Arial" pitchFamily="34" charset="0"/>
                </a:rPr>
                <a:t>bạn</a:t>
              </a:r>
              <a:endParaRPr lang="en-US" sz="11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996702" y="2315348"/>
            <a:ext cx="3975940" cy="625748"/>
            <a:chOff x="3996702" y="2315348"/>
            <a:chExt cx="3975940" cy="625748"/>
          </a:xfrm>
        </p:grpSpPr>
        <p:sp>
          <p:nvSpPr>
            <p:cNvPr id="11" name="Flowchart: Connector 10"/>
            <p:cNvSpPr/>
            <p:nvPr/>
          </p:nvSpPr>
          <p:spPr>
            <a:xfrm>
              <a:off x="7424002" y="2373406"/>
              <a:ext cx="548640" cy="548640"/>
            </a:xfrm>
            <a:prstGeom prst="flowChartConnector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71"/>
            <p:cNvSpPr>
              <a:spLocks noEditPoints="1"/>
            </p:cNvSpPr>
            <p:nvPr/>
          </p:nvSpPr>
          <p:spPr bwMode="auto">
            <a:xfrm>
              <a:off x="7495012" y="2491156"/>
              <a:ext cx="341816" cy="309194"/>
            </a:xfrm>
            <a:custGeom>
              <a:avLst/>
              <a:gdLst>
                <a:gd name="T0" fmla="*/ 1947 w 1962"/>
                <a:gd name="T1" fmla="*/ 12 h 1765"/>
                <a:gd name="T2" fmla="*/ 1909 w 1962"/>
                <a:gd name="T3" fmla="*/ 5 h 1765"/>
                <a:gd name="T4" fmla="*/ 25 w 1962"/>
                <a:gd name="T5" fmla="*/ 720 h 1765"/>
                <a:gd name="T6" fmla="*/ 1 w 1962"/>
                <a:gd name="T7" fmla="*/ 752 h 1765"/>
                <a:gd name="T8" fmla="*/ 20 w 1962"/>
                <a:gd name="T9" fmla="*/ 787 h 1765"/>
                <a:gd name="T10" fmla="*/ 626 w 1962"/>
                <a:gd name="T11" fmla="*/ 1125 h 1765"/>
                <a:gd name="T12" fmla="*/ 664 w 1962"/>
                <a:gd name="T13" fmla="*/ 1124 h 1765"/>
                <a:gd name="T14" fmla="*/ 1117 w 1962"/>
                <a:gd name="T15" fmla="*/ 838 h 1765"/>
                <a:gd name="T16" fmla="*/ 778 w 1962"/>
                <a:gd name="T17" fmla="*/ 1170 h 1765"/>
                <a:gd name="T18" fmla="*/ 765 w 1962"/>
                <a:gd name="T19" fmla="*/ 1196 h 1765"/>
                <a:gd name="T20" fmla="*/ 765 w 1962"/>
                <a:gd name="T21" fmla="*/ 1728 h 1765"/>
                <a:gd name="T22" fmla="*/ 788 w 1962"/>
                <a:gd name="T23" fmla="*/ 1762 h 1765"/>
                <a:gd name="T24" fmla="*/ 802 w 1962"/>
                <a:gd name="T25" fmla="*/ 1765 h 1765"/>
                <a:gd name="T26" fmla="*/ 828 w 1962"/>
                <a:gd name="T27" fmla="*/ 1754 h 1765"/>
                <a:gd name="T28" fmla="*/ 1141 w 1962"/>
                <a:gd name="T29" fmla="*/ 1437 h 1765"/>
                <a:gd name="T30" fmla="*/ 1498 w 1962"/>
                <a:gd name="T31" fmla="*/ 1647 h 1765"/>
                <a:gd name="T32" fmla="*/ 1517 w 1962"/>
                <a:gd name="T33" fmla="*/ 1652 h 1765"/>
                <a:gd name="T34" fmla="*/ 1531 w 1962"/>
                <a:gd name="T35" fmla="*/ 1649 h 1765"/>
                <a:gd name="T36" fmla="*/ 1553 w 1962"/>
                <a:gd name="T37" fmla="*/ 1624 h 1765"/>
                <a:gd name="T38" fmla="*/ 1958 w 1962"/>
                <a:gd name="T39" fmla="*/ 49 h 1765"/>
                <a:gd name="T40" fmla="*/ 1947 w 1962"/>
                <a:gd name="T41" fmla="*/ 12 h 1765"/>
                <a:gd name="T42" fmla="*/ 1947 w 1962"/>
                <a:gd name="T43" fmla="*/ 12 h 1765"/>
                <a:gd name="T44" fmla="*/ 1947 w 1962"/>
                <a:gd name="T45" fmla="*/ 12 h 1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62" h="1765">
                  <a:moveTo>
                    <a:pt x="1947" y="12"/>
                  </a:moveTo>
                  <a:cubicBezTo>
                    <a:pt x="1937" y="3"/>
                    <a:pt x="1922" y="0"/>
                    <a:pt x="1909" y="5"/>
                  </a:cubicBezTo>
                  <a:cubicBezTo>
                    <a:pt x="25" y="720"/>
                    <a:pt x="25" y="720"/>
                    <a:pt x="25" y="720"/>
                  </a:cubicBezTo>
                  <a:cubicBezTo>
                    <a:pt x="11" y="725"/>
                    <a:pt x="2" y="738"/>
                    <a:pt x="1" y="752"/>
                  </a:cubicBezTo>
                  <a:cubicBezTo>
                    <a:pt x="0" y="767"/>
                    <a:pt x="7" y="780"/>
                    <a:pt x="20" y="787"/>
                  </a:cubicBezTo>
                  <a:cubicBezTo>
                    <a:pt x="626" y="1125"/>
                    <a:pt x="626" y="1125"/>
                    <a:pt x="626" y="1125"/>
                  </a:cubicBezTo>
                  <a:cubicBezTo>
                    <a:pt x="638" y="1131"/>
                    <a:pt x="653" y="1131"/>
                    <a:pt x="664" y="1124"/>
                  </a:cubicBezTo>
                  <a:cubicBezTo>
                    <a:pt x="1117" y="838"/>
                    <a:pt x="1117" y="838"/>
                    <a:pt x="1117" y="838"/>
                  </a:cubicBezTo>
                  <a:cubicBezTo>
                    <a:pt x="1117" y="838"/>
                    <a:pt x="784" y="1164"/>
                    <a:pt x="778" y="1170"/>
                  </a:cubicBezTo>
                  <a:cubicBezTo>
                    <a:pt x="773" y="1176"/>
                    <a:pt x="765" y="1181"/>
                    <a:pt x="765" y="1196"/>
                  </a:cubicBezTo>
                  <a:cubicBezTo>
                    <a:pt x="765" y="1213"/>
                    <a:pt x="765" y="1728"/>
                    <a:pt x="765" y="1728"/>
                  </a:cubicBezTo>
                  <a:cubicBezTo>
                    <a:pt x="765" y="1743"/>
                    <a:pt x="774" y="1757"/>
                    <a:pt x="788" y="1762"/>
                  </a:cubicBezTo>
                  <a:cubicBezTo>
                    <a:pt x="792" y="1764"/>
                    <a:pt x="797" y="1765"/>
                    <a:pt x="802" y="1765"/>
                  </a:cubicBezTo>
                  <a:cubicBezTo>
                    <a:pt x="812" y="1765"/>
                    <a:pt x="821" y="1761"/>
                    <a:pt x="828" y="1754"/>
                  </a:cubicBezTo>
                  <a:cubicBezTo>
                    <a:pt x="1141" y="1437"/>
                    <a:pt x="1141" y="1437"/>
                    <a:pt x="1141" y="1437"/>
                  </a:cubicBezTo>
                  <a:cubicBezTo>
                    <a:pt x="1498" y="1647"/>
                    <a:pt x="1498" y="1647"/>
                    <a:pt x="1498" y="1647"/>
                  </a:cubicBezTo>
                  <a:cubicBezTo>
                    <a:pt x="1503" y="1651"/>
                    <a:pt x="1510" y="1652"/>
                    <a:pt x="1517" y="1652"/>
                  </a:cubicBezTo>
                  <a:cubicBezTo>
                    <a:pt x="1521" y="1652"/>
                    <a:pt x="1526" y="1651"/>
                    <a:pt x="1531" y="1649"/>
                  </a:cubicBezTo>
                  <a:cubicBezTo>
                    <a:pt x="1542" y="1645"/>
                    <a:pt x="1550" y="1636"/>
                    <a:pt x="1553" y="1624"/>
                  </a:cubicBezTo>
                  <a:cubicBezTo>
                    <a:pt x="1958" y="49"/>
                    <a:pt x="1958" y="49"/>
                    <a:pt x="1958" y="49"/>
                  </a:cubicBezTo>
                  <a:cubicBezTo>
                    <a:pt x="1962" y="36"/>
                    <a:pt x="1957" y="22"/>
                    <a:pt x="1947" y="12"/>
                  </a:cubicBezTo>
                  <a:close/>
                  <a:moveTo>
                    <a:pt x="1947" y="12"/>
                  </a:moveTo>
                  <a:cubicBezTo>
                    <a:pt x="1947" y="12"/>
                    <a:pt x="1947" y="12"/>
                    <a:pt x="1947" y="1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Title 1"/>
            <p:cNvSpPr txBox="1">
              <a:spLocks/>
            </p:cNvSpPr>
            <p:nvPr/>
          </p:nvSpPr>
          <p:spPr>
            <a:xfrm>
              <a:off x="5940139" y="2315348"/>
              <a:ext cx="143476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2000" b="1" dirty="0" err="1" smtClean="0">
                  <a:solidFill>
                    <a:schemeClr val="accent2"/>
                  </a:solidFill>
                  <a:latin typeface="Arial" pitchFamily="34" charset="0"/>
                  <a:cs typeface="Arial" pitchFamily="34" charset="0"/>
                </a:rPr>
                <a:t>Tiêu</a:t>
              </a:r>
              <a:r>
                <a:rPr lang="en-US" sz="2000" b="1" dirty="0" smtClean="0">
                  <a:solidFill>
                    <a:schemeClr val="accent2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000" b="1" dirty="0" err="1" smtClean="0">
                  <a:solidFill>
                    <a:schemeClr val="accent2"/>
                  </a:solidFill>
                  <a:latin typeface="Arial" pitchFamily="34" charset="0"/>
                  <a:cs typeface="Arial" pitchFamily="34" charset="0"/>
                </a:rPr>
                <a:t>đề</a:t>
              </a:r>
              <a:r>
                <a:rPr lang="en-US" sz="2000" b="1" dirty="0" smtClean="0">
                  <a:solidFill>
                    <a:schemeClr val="accent2"/>
                  </a:solidFill>
                  <a:latin typeface="Arial" pitchFamily="34" charset="0"/>
                  <a:cs typeface="Arial" pitchFamily="34" charset="0"/>
                </a:rPr>
                <a:t> 2</a:t>
              </a:r>
              <a:endParaRPr lang="en-US" sz="20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Title 1"/>
            <p:cNvSpPr txBox="1">
              <a:spLocks/>
            </p:cNvSpPr>
            <p:nvPr/>
          </p:nvSpPr>
          <p:spPr>
            <a:xfrm>
              <a:off x="3996702" y="2579146"/>
              <a:ext cx="3360980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vi-VN" sz="1100" dirty="0">
                  <a:latin typeface="Arial" pitchFamily="34" charset="0"/>
                  <a:cs typeface="Arial" pitchFamily="34" charset="0"/>
                </a:rPr>
                <a:t>Đây là văn bản mẫu hãy thay thế văn bản của bạn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996702" y="2955652"/>
            <a:ext cx="3975940" cy="625748"/>
            <a:chOff x="3996702" y="2955652"/>
            <a:chExt cx="3975940" cy="625748"/>
          </a:xfrm>
        </p:grpSpPr>
        <p:sp>
          <p:nvSpPr>
            <p:cNvPr id="13" name="Flowchart: Connector 12"/>
            <p:cNvSpPr/>
            <p:nvPr/>
          </p:nvSpPr>
          <p:spPr>
            <a:xfrm>
              <a:off x="7424002" y="3013710"/>
              <a:ext cx="548640" cy="548640"/>
            </a:xfrm>
            <a:prstGeom prst="flowChartConnector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0" name="Group 39"/>
            <p:cNvGrpSpPr>
              <a:grpSpLocks noChangeAspect="1"/>
            </p:cNvGrpSpPr>
            <p:nvPr/>
          </p:nvGrpSpPr>
          <p:grpSpPr bwMode="auto">
            <a:xfrm flipH="1">
              <a:off x="7597687" y="3174405"/>
              <a:ext cx="208176" cy="227250"/>
              <a:chOff x="5421" y="1422"/>
              <a:chExt cx="1495" cy="1632"/>
            </a:xfrm>
            <a:solidFill>
              <a:schemeClr val="bg1"/>
            </a:solidFill>
          </p:grpSpPr>
          <p:sp>
            <p:nvSpPr>
              <p:cNvPr id="31" name="Freeform 40"/>
              <p:cNvSpPr>
                <a:spLocks/>
              </p:cNvSpPr>
              <p:nvPr/>
            </p:nvSpPr>
            <p:spPr bwMode="auto">
              <a:xfrm>
                <a:off x="5471" y="1422"/>
                <a:ext cx="1402" cy="719"/>
              </a:xfrm>
              <a:custGeom>
                <a:avLst/>
                <a:gdLst>
                  <a:gd name="T0" fmla="*/ 295 w 591"/>
                  <a:gd name="T1" fmla="*/ 303 h 303"/>
                  <a:gd name="T2" fmla="*/ 256 w 591"/>
                  <a:gd name="T3" fmla="*/ 290 h 303"/>
                  <a:gd name="T4" fmla="*/ 17 w 591"/>
                  <a:gd name="T5" fmla="*/ 170 h 303"/>
                  <a:gd name="T6" fmla="*/ 0 w 591"/>
                  <a:gd name="T7" fmla="*/ 152 h 303"/>
                  <a:gd name="T8" fmla="*/ 17 w 591"/>
                  <a:gd name="T9" fmla="*/ 133 h 303"/>
                  <a:gd name="T10" fmla="*/ 259 w 591"/>
                  <a:gd name="T11" fmla="*/ 12 h 303"/>
                  <a:gd name="T12" fmla="*/ 330 w 591"/>
                  <a:gd name="T13" fmla="*/ 12 h 303"/>
                  <a:gd name="T14" fmla="*/ 573 w 591"/>
                  <a:gd name="T15" fmla="*/ 134 h 303"/>
                  <a:gd name="T16" fmla="*/ 590 w 591"/>
                  <a:gd name="T17" fmla="*/ 153 h 303"/>
                  <a:gd name="T18" fmla="*/ 573 w 591"/>
                  <a:gd name="T19" fmla="*/ 169 h 303"/>
                  <a:gd name="T20" fmla="*/ 334 w 591"/>
                  <a:gd name="T21" fmla="*/ 289 h 303"/>
                  <a:gd name="T22" fmla="*/ 295 w 591"/>
                  <a:gd name="T23" fmla="*/ 303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1" h="303">
                    <a:moveTo>
                      <a:pt x="295" y="303"/>
                    </a:moveTo>
                    <a:cubicBezTo>
                      <a:pt x="281" y="299"/>
                      <a:pt x="268" y="295"/>
                      <a:pt x="256" y="290"/>
                    </a:cubicBezTo>
                    <a:cubicBezTo>
                      <a:pt x="176" y="250"/>
                      <a:pt x="97" y="210"/>
                      <a:pt x="17" y="170"/>
                    </a:cubicBezTo>
                    <a:cubicBezTo>
                      <a:pt x="10" y="166"/>
                      <a:pt x="0" y="158"/>
                      <a:pt x="0" y="152"/>
                    </a:cubicBezTo>
                    <a:cubicBezTo>
                      <a:pt x="0" y="146"/>
                      <a:pt x="9" y="137"/>
                      <a:pt x="17" y="133"/>
                    </a:cubicBezTo>
                    <a:cubicBezTo>
                      <a:pt x="97" y="92"/>
                      <a:pt x="178" y="52"/>
                      <a:pt x="259" y="12"/>
                    </a:cubicBezTo>
                    <a:cubicBezTo>
                      <a:pt x="283" y="0"/>
                      <a:pt x="307" y="1"/>
                      <a:pt x="330" y="12"/>
                    </a:cubicBezTo>
                    <a:cubicBezTo>
                      <a:pt x="411" y="53"/>
                      <a:pt x="492" y="93"/>
                      <a:pt x="573" y="134"/>
                    </a:cubicBezTo>
                    <a:cubicBezTo>
                      <a:pt x="580" y="138"/>
                      <a:pt x="588" y="146"/>
                      <a:pt x="590" y="153"/>
                    </a:cubicBezTo>
                    <a:cubicBezTo>
                      <a:pt x="591" y="157"/>
                      <a:pt x="580" y="166"/>
                      <a:pt x="573" y="169"/>
                    </a:cubicBezTo>
                    <a:cubicBezTo>
                      <a:pt x="493" y="210"/>
                      <a:pt x="414" y="249"/>
                      <a:pt x="334" y="289"/>
                    </a:cubicBezTo>
                    <a:cubicBezTo>
                      <a:pt x="322" y="295"/>
                      <a:pt x="308" y="298"/>
                      <a:pt x="295" y="3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IN">
                  <a:latin typeface="+mn-lt"/>
                  <a:cs typeface="+mn-cs"/>
                </a:endParaRPr>
              </a:p>
            </p:txBody>
          </p:sp>
          <p:sp>
            <p:nvSpPr>
              <p:cNvPr id="32" name="Freeform 41"/>
              <p:cNvSpPr>
                <a:spLocks/>
              </p:cNvSpPr>
              <p:nvPr/>
            </p:nvSpPr>
            <p:spPr bwMode="auto">
              <a:xfrm>
                <a:off x="5421" y="1951"/>
                <a:ext cx="695" cy="1101"/>
              </a:xfrm>
              <a:custGeom>
                <a:avLst/>
                <a:gdLst>
                  <a:gd name="T0" fmla="*/ 292 w 293"/>
                  <a:gd name="T1" fmla="*/ 301 h 464"/>
                  <a:gd name="T2" fmla="*/ 292 w 293"/>
                  <a:gd name="T3" fmla="*/ 437 h 464"/>
                  <a:gd name="T4" fmla="*/ 264 w 293"/>
                  <a:gd name="T5" fmla="*/ 455 h 464"/>
                  <a:gd name="T6" fmla="*/ 41 w 293"/>
                  <a:gd name="T7" fmla="*/ 352 h 464"/>
                  <a:gd name="T8" fmla="*/ 0 w 293"/>
                  <a:gd name="T9" fmla="*/ 289 h 464"/>
                  <a:gd name="T10" fmla="*/ 0 w 293"/>
                  <a:gd name="T11" fmla="*/ 27 h 464"/>
                  <a:gd name="T12" fmla="*/ 28 w 293"/>
                  <a:gd name="T13" fmla="*/ 9 h 464"/>
                  <a:gd name="T14" fmla="*/ 262 w 293"/>
                  <a:gd name="T15" fmla="*/ 117 h 464"/>
                  <a:gd name="T16" fmla="*/ 293 w 293"/>
                  <a:gd name="T17" fmla="*/ 165 h 464"/>
                  <a:gd name="T18" fmla="*/ 292 w 293"/>
                  <a:gd name="T19" fmla="*/ 301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64">
                    <a:moveTo>
                      <a:pt x="292" y="301"/>
                    </a:moveTo>
                    <a:cubicBezTo>
                      <a:pt x="292" y="346"/>
                      <a:pt x="293" y="392"/>
                      <a:pt x="292" y="437"/>
                    </a:cubicBezTo>
                    <a:cubicBezTo>
                      <a:pt x="292" y="459"/>
                      <a:pt x="284" y="464"/>
                      <a:pt x="264" y="455"/>
                    </a:cubicBezTo>
                    <a:cubicBezTo>
                      <a:pt x="189" y="421"/>
                      <a:pt x="115" y="386"/>
                      <a:pt x="41" y="352"/>
                    </a:cubicBezTo>
                    <a:cubicBezTo>
                      <a:pt x="14" y="340"/>
                      <a:pt x="0" y="319"/>
                      <a:pt x="0" y="289"/>
                    </a:cubicBezTo>
                    <a:cubicBezTo>
                      <a:pt x="0" y="202"/>
                      <a:pt x="0" y="115"/>
                      <a:pt x="0" y="27"/>
                    </a:cubicBezTo>
                    <a:cubicBezTo>
                      <a:pt x="0" y="6"/>
                      <a:pt x="9" y="0"/>
                      <a:pt x="28" y="9"/>
                    </a:cubicBezTo>
                    <a:cubicBezTo>
                      <a:pt x="106" y="45"/>
                      <a:pt x="184" y="81"/>
                      <a:pt x="262" y="117"/>
                    </a:cubicBezTo>
                    <a:cubicBezTo>
                      <a:pt x="283" y="126"/>
                      <a:pt x="293" y="142"/>
                      <a:pt x="293" y="165"/>
                    </a:cubicBezTo>
                    <a:cubicBezTo>
                      <a:pt x="292" y="210"/>
                      <a:pt x="292" y="256"/>
                      <a:pt x="292" y="3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IN">
                  <a:latin typeface="+mn-lt"/>
                  <a:cs typeface="+mn-cs"/>
                </a:endParaRPr>
              </a:p>
            </p:txBody>
          </p:sp>
          <p:sp>
            <p:nvSpPr>
              <p:cNvPr id="33" name="Freeform 42"/>
              <p:cNvSpPr>
                <a:spLocks/>
              </p:cNvSpPr>
              <p:nvPr/>
            </p:nvSpPr>
            <p:spPr bwMode="auto">
              <a:xfrm>
                <a:off x="6223" y="1951"/>
                <a:ext cx="693" cy="1103"/>
              </a:xfrm>
              <a:custGeom>
                <a:avLst/>
                <a:gdLst>
                  <a:gd name="T0" fmla="*/ 1 w 292"/>
                  <a:gd name="T1" fmla="*/ 298 h 465"/>
                  <a:gd name="T2" fmla="*/ 0 w 292"/>
                  <a:gd name="T3" fmla="*/ 168 h 465"/>
                  <a:gd name="T4" fmla="*/ 34 w 292"/>
                  <a:gd name="T5" fmla="*/ 115 h 465"/>
                  <a:gd name="T6" fmla="*/ 264 w 292"/>
                  <a:gd name="T7" fmla="*/ 9 h 465"/>
                  <a:gd name="T8" fmla="*/ 292 w 292"/>
                  <a:gd name="T9" fmla="*/ 28 h 465"/>
                  <a:gd name="T10" fmla="*/ 292 w 292"/>
                  <a:gd name="T11" fmla="*/ 288 h 465"/>
                  <a:gd name="T12" fmla="*/ 251 w 292"/>
                  <a:gd name="T13" fmla="*/ 352 h 465"/>
                  <a:gd name="T14" fmla="*/ 30 w 292"/>
                  <a:gd name="T15" fmla="*/ 454 h 465"/>
                  <a:gd name="T16" fmla="*/ 1 w 292"/>
                  <a:gd name="T17" fmla="*/ 436 h 465"/>
                  <a:gd name="T18" fmla="*/ 1 w 292"/>
                  <a:gd name="T19" fmla="*/ 298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2" h="465">
                    <a:moveTo>
                      <a:pt x="1" y="298"/>
                    </a:moveTo>
                    <a:cubicBezTo>
                      <a:pt x="1" y="255"/>
                      <a:pt x="1" y="212"/>
                      <a:pt x="0" y="168"/>
                    </a:cubicBezTo>
                    <a:cubicBezTo>
                      <a:pt x="0" y="143"/>
                      <a:pt x="9" y="126"/>
                      <a:pt x="34" y="115"/>
                    </a:cubicBezTo>
                    <a:cubicBezTo>
                      <a:pt x="111" y="81"/>
                      <a:pt x="187" y="45"/>
                      <a:pt x="264" y="9"/>
                    </a:cubicBezTo>
                    <a:cubicBezTo>
                      <a:pt x="284" y="0"/>
                      <a:pt x="292" y="5"/>
                      <a:pt x="292" y="28"/>
                    </a:cubicBezTo>
                    <a:cubicBezTo>
                      <a:pt x="292" y="115"/>
                      <a:pt x="292" y="201"/>
                      <a:pt x="292" y="288"/>
                    </a:cubicBezTo>
                    <a:cubicBezTo>
                      <a:pt x="292" y="318"/>
                      <a:pt x="279" y="340"/>
                      <a:pt x="251" y="352"/>
                    </a:cubicBezTo>
                    <a:cubicBezTo>
                      <a:pt x="177" y="386"/>
                      <a:pt x="104" y="420"/>
                      <a:pt x="30" y="454"/>
                    </a:cubicBezTo>
                    <a:cubicBezTo>
                      <a:pt x="8" y="465"/>
                      <a:pt x="1" y="460"/>
                      <a:pt x="1" y="436"/>
                    </a:cubicBezTo>
                    <a:cubicBezTo>
                      <a:pt x="0" y="390"/>
                      <a:pt x="1" y="344"/>
                      <a:pt x="1" y="2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IN">
                  <a:latin typeface="+mn-lt"/>
                  <a:cs typeface="+mn-cs"/>
                </a:endParaRPr>
              </a:p>
            </p:txBody>
          </p:sp>
        </p:grpSp>
        <p:sp>
          <p:nvSpPr>
            <p:cNvPr id="39" name="Title 1"/>
            <p:cNvSpPr txBox="1">
              <a:spLocks/>
            </p:cNvSpPr>
            <p:nvPr/>
          </p:nvSpPr>
          <p:spPr>
            <a:xfrm>
              <a:off x="5940139" y="2955652"/>
              <a:ext cx="143476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2000" b="1" dirty="0" err="1" smtClean="0">
                  <a:solidFill>
                    <a:schemeClr val="accent3"/>
                  </a:solidFill>
                  <a:latin typeface="Arial" pitchFamily="34" charset="0"/>
                  <a:cs typeface="Arial" pitchFamily="34" charset="0"/>
                </a:rPr>
                <a:t>Tiêu</a:t>
              </a:r>
              <a:r>
                <a:rPr lang="en-US" sz="2000" b="1" dirty="0" smtClean="0">
                  <a:solidFill>
                    <a:schemeClr val="accent3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000" b="1" dirty="0" err="1" smtClean="0">
                  <a:solidFill>
                    <a:schemeClr val="accent3"/>
                  </a:solidFill>
                  <a:latin typeface="Arial" pitchFamily="34" charset="0"/>
                  <a:cs typeface="Arial" pitchFamily="34" charset="0"/>
                </a:rPr>
                <a:t>đề</a:t>
              </a:r>
              <a:r>
                <a:rPr lang="en-US" sz="2000" b="1" dirty="0" smtClean="0">
                  <a:solidFill>
                    <a:schemeClr val="accent3"/>
                  </a:solidFill>
                  <a:latin typeface="Arial" pitchFamily="34" charset="0"/>
                  <a:cs typeface="Arial" pitchFamily="34" charset="0"/>
                </a:rPr>
                <a:t> 3</a:t>
              </a:r>
              <a:endParaRPr lang="en-US" sz="2000" b="1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Title 1"/>
            <p:cNvSpPr txBox="1">
              <a:spLocks/>
            </p:cNvSpPr>
            <p:nvPr/>
          </p:nvSpPr>
          <p:spPr>
            <a:xfrm>
              <a:off x="3996702" y="3219450"/>
              <a:ext cx="3360980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vi-VN" sz="1100" dirty="0">
                  <a:latin typeface="Arial" pitchFamily="34" charset="0"/>
                  <a:cs typeface="Arial" pitchFamily="34" charset="0"/>
                </a:rPr>
                <a:t>Đây là văn bản mẫu hãy thay thế văn bản của bạn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996702" y="3604464"/>
            <a:ext cx="3979798" cy="625748"/>
            <a:chOff x="3996702" y="3604464"/>
            <a:chExt cx="3979798" cy="625748"/>
          </a:xfrm>
        </p:grpSpPr>
        <p:sp>
          <p:nvSpPr>
            <p:cNvPr id="15" name="Flowchart: Connector 14"/>
            <p:cNvSpPr/>
            <p:nvPr/>
          </p:nvSpPr>
          <p:spPr>
            <a:xfrm>
              <a:off x="7427860" y="3638550"/>
              <a:ext cx="548640" cy="548640"/>
            </a:xfrm>
            <a:prstGeom prst="flowChartConnector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50"/>
            <p:cNvSpPr>
              <a:spLocks noEditPoints="1"/>
            </p:cNvSpPr>
            <p:nvPr/>
          </p:nvSpPr>
          <p:spPr bwMode="auto">
            <a:xfrm>
              <a:off x="7606112" y="3776286"/>
              <a:ext cx="205948" cy="321112"/>
            </a:xfrm>
            <a:custGeom>
              <a:avLst/>
              <a:gdLst>
                <a:gd name="T0" fmla="*/ 666 w 1071"/>
                <a:gd name="T1" fmla="*/ 1540 h 1673"/>
                <a:gd name="T2" fmla="*/ 536 w 1071"/>
                <a:gd name="T3" fmla="*/ 1673 h 1673"/>
                <a:gd name="T4" fmla="*/ 405 w 1071"/>
                <a:gd name="T5" fmla="*/ 1540 h 1673"/>
                <a:gd name="T6" fmla="*/ 729 w 1071"/>
                <a:gd name="T7" fmla="*/ 1488 h 1673"/>
                <a:gd name="T8" fmla="*/ 323 w 1071"/>
                <a:gd name="T9" fmla="*/ 1346 h 1673"/>
                <a:gd name="T10" fmla="*/ 1071 w 1071"/>
                <a:gd name="T11" fmla="*/ 532 h 1673"/>
                <a:gd name="T12" fmla="*/ 922 w 1071"/>
                <a:gd name="T13" fmla="*/ 903 h 1673"/>
                <a:gd name="T14" fmla="*/ 859 w 1071"/>
                <a:gd name="T15" fmla="*/ 1025 h 1673"/>
                <a:gd name="T16" fmla="*/ 817 w 1071"/>
                <a:gd name="T17" fmla="*/ 1142 h 1673"/>
                <a:gd name="T18" fmla="*/ 810 w 1071"/>
                <a:gd name="T19" fmla="*/ 1170 h 1673"/>
                <a:gd name="T20" fmla="*/ 809 w 1071"/>
                <a:gd name="T21" fmla="*/ 1293 h 1673"/>
                <a:gd name="T22" fmla="*/ 262 w 1071"/>
                <a:gd name="T23" fmla="*/ 1182 h 1673"/>
                <a:gd name="T24" fmla="*/ 256 w 1071"/>
                <a:gd name="T25" fmla="*/ 1153 h 1673"/>
                <a:gd name="T26" fmla="*/ 212 w 1071"/>
                <a:gd name="T27" fmla="*/ 1025 h 1673"/>
                <a:gd name="T28" fmla="*/ 143 w 1071"/>
                <a:gd name="T29" fmla="*/ 899 h 1673"/>
                <a:gd name="T30" fmla="*/ 138 w 1071"/>
                <a:gd name="T31" fmla="*/ 887 h 1673"/>
                <a:gd name="T32" fmla="*/ 158 w 1071"/>
                <a:gd name="T33" fmla="*/ 156 h 1673"/>
                <a:gd name="T34" fmla="*/ 913 w 1071"/>
                <a:gd name="T35" fmla="*/ 156 h 1673"/>
                <a:gd name="T36" fmla="*/ 949 w 1071"/>
                <a:gd name="T37" fmla="*/ 532 h 1673"/>
                <a:gd name="T38" fmla="*/ 536 w 1071"/>
                <a:gd name="T39" fmla="*/ 122 h 1673"/>
                <a:gd name="T40" fmla="*/ 122 w 1071"/>
                <a:gd name="T41" fmla="*/ 532 h 1673"/>
                <a:gd name="T42" fmla="*/ 249 w 1071"/>
                <a:gd name="T43" fmla="*/ 832 h 1673"/>
                <a:gd name="T44" fmla="*/ 323 w 1071"/>
                <a:gd name="T45" fmla="*/ 975 h 1673"/>
                <a:gd name="T46" fmla="*/ 384 w 1071"/>
                <a:gd name="T47" fmla="*/ 1170 h 1673"/>
                <a:gd name="T48" fmla="*/ 704 w 1071"/>
                <a:gd name="T49" fmla="*/ 1088 h 1673"/>
                <a:gd name="T50" fmla="*/ 796 w 1071"/>
                <a:gd name="T51" fmla="*/ 874 h 1673"/>
                <a:gd name="T52" fmla="*/ 840 w 1071"/>
                <a:gd name="T53" fmla="*/ 809 h 1673"/>
                <a:gd name="T54" fmla="*/ 633 w 1071"/>
                <a:gd name="T55" fmla="*/ 679 h 1673"/>
                <a:gd name="T56" fmla="*/ 536 w 1071"/>
                <a:gd name="T57" fmla="*/ 486 h 1673"/>
                <a:gd name="T58" fmla="*/ 438 w 1071"/>
                <a:gd name="T59" fmla="*/ 679 h 1673"/>
                <a:gd name="T60" fmla="*/ 298 w 1071"/>
                <a:gd name="T61" fmla="*/ 616 h 1673"/>
                <a:gd name="T62" fmla="*/ 438 w 1071"/>
                <a:gd name="T63" fmla="*/ 897 h 1673"/>
                <a:gd name="T64" fmla="*/ 536 w 1071"/>
                <a:gd name="T65" fmla="*/ 702 h 1673"/>
                <a:gd name="T66" fmla="*/ 633 w 1071"/>
                <a:gd name="T67" fmla="*/ 897 h 1673"/>
                <a:gd name="T68" fmla="*/ 773 w 1071"/>
                <a:gd name="T69" fmla="*/ 616 h 1673"/>
                <a:gd name="T70" fmla="*/ 633 w 1071"/>
                <a:gd name="T71" fmla="*/ 679 h 1673"/>
                <a:gd name="T72" fmla="*/ 633 w 1071"/>
                <a:gd name="T73" fmla="*/ 679 h 1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1" h="1673">
                  <a:moveTo>
                    <a:pt x="405" y="1540"/>
                  </a:moveTo>
                  <a:cubicBezTo>
                    <a:pt x="666" y="1540"/>
                    <a:pt x="666" y="1540"/>
                    <a:pt x="666" y="1540"/>
                  </a:cubicBezTo>
                  <a:cubicBezTo>
                    <a:pt x="660" y="1578"/>
                    <a:pt x="646" y="1610"/>
                    <a:pt x="622" y="1635"/>
                  </a:cubicBezTo>
                  <a:cubicBezTo>
                    <a:pt x="597" y="1661"/>
                    <a:pt x="569" y="1673"/>
                    <a:pt x="536" y="1673"/>
                  </a:cubicBezTo>
                  <a:cubicBezTo>
                    <a:pt x="502" y="1673"/>
                    <a:pt x="474" y="1661"/>
                    <a:pt x="449" y="1635"/>
                  </a:cubicBezTo>
                  <a:cubicBezTo>
                    <a:pt x="425" y="1610"/>
                    <a:pt x="411" y="1578"/>
                    <a:pt x="405" y="1540"/>
                  </a:cubicBezTo>
                  <a:close/>
                  <a:moveTo>
                    <a:pt x="342" y="1488"/>
                  </a:moveTo>
                  <a:cubicBezTo>
                    <a:pt x="729" y="1488"/>
                    <a:pt x="729" y="1488"/>
                    <a:pt x="729" y="1488"/>
                  </a:cubicBezTo>
                  <a:cubicBezTo>
                    <a:pt x="746" y="1346"/>
                    <a:pt x="746" y="1346"/>
                    <a:pt x="746" y="1346"/>
                  </a:cubicBezTo>
                  <a:cubicBezTo>
                    <a:pt x="323" y="1346"/>
                    <a:pt x="323" y="1346"/>
                    <a:pt x="323" y="1346"/>
                  </a:cubicBezTo>
                  <a:lnTo>
                    <a:pt x="342" y="1488"/>
                  </a:lnTo>
                  <a:close/>
                  <a:moveTo>
                    <a:pt x="1071" y="532"/>
                  </a:moveTo>
                  <a:cubicBezTo>
                    <a:pt x="1071" y="671"/>
                    <a:pt x="1024" y="791"/>
                    <a:pt x="929" y="893"/>
                  </a:cubicBezTo>
                  <a:cubicBezTo>
                    <a:pt x="928" y="894"/>
                    <a:pt x="926" y="898"/>
                    <a:pt x="922" y="903"/>
                  </a:cubicBezTo>
                  <a:cubicBezTo>
                    <a:pt x="915" y="913"/>
                    <a:pt x="909" y="924"/>
                    <a:pt x="903" y="935"/>
                  </a:cubicBezTo>
                  <a:cubicBezTo>
                    <a:pt x="887" y="962"/>
                    <a:pt x="873" y="992"/>
                    <a:pt x="859" y="1025"/>
                  </a:cubicBezTo>
                  <a:cubicBezTo>
                    <a:pt x="845" y="1058"/>
                    <a:pt x="833" y="1091"/>
                    <a:pt x="822" y="1125"/>
                  </a:cubicBezTo>
                  <a:cubicBezTo>
                    <a:pt x="820" y="1128"/>
                    <a:pt x="818" y="1133"/>
                    <a:pt x="817" y="1142"/>
                  </a:cubicBezTo>
                  <a:cubicBezTo>
                    <a:pt x="815" y="1150"/>
                    <a:pt x="814" y="1155"/>
                    <a:pt x="813" y="1158"/>
                  </a:cubicBezTo>
                  <a:cubicBezTo>
                    <a:pt x="812" y="1161"/>
                    <a:pt x="811" y="1165"/>
                    <a:pt x="810" y="1170"/>
                  </a:cubicBezTo>
                  <a:cubicBezTo>
                    <a:pt x="809" y="1176"/>
                    <a:pt x="809" y="1179"/>
                    <a:pt x="809" y="1179"/>
                  </a:cubicBezTo>
                  <a:cubicBezTo>
                    <a:pt x="809" y="1293"/>
                    <a:pt x="809" y="1293"/>
                    <a:pt x="809" y="1293"/>
                  </a:cubicBezTo>
                  <a:cubicBezTo>
                    <a:pt x="262" y="1293"/>
                    <a:pt x="262" y="1293"/>
                    <a:pt x="262" y="1293"/>
                  </a:cubicBezTo>
                  <a:cubicBezTo>
                    <a:pt x="262" y="1182"/>
                    <a:pt x="262" y="1182"/>
                    <a:pt x="262" y="1182"/>
                  </a:cubicBezTo>
                  <a:cubicBezTo>
                    <a:pt x="261" y="1175"/>
                    <a:pt x="261" y="1175"/>
                    <a:pt x="261" y="1175"/>
                  </a:cubicBezTo>
                  <a:cubicBezTo>
                    <a:pt x="260" y="1171"/>
                    <a:pt x="259" y="1163"/>
                    <a:pt x="256" y="1153"/>
                  </a:cubicBezTo>
                  <a:cubicBezTo>
                    <a:pt x="254" y="1143"/>
                    <a:pt x="251" y="1133"/>
                    <a:pt x="249" y="1125"/>
                  </a:cubicBezTo>
                  <a:cubicBezTo>
                    <a:pt x="238" y="1091"/>
                    <a:pt x="226" y="1058"/>
                    <a:pt x="212" y="1025"/>
                  </a:cubicBezTo>
                  <a:cubicBezTo>
                    <a:pt x="198" y="994"/>
                    <a:pt x="182" y="963"/>
                    <a:pt x="164" y="931"/>
                  </a:cubicBezTo>
                  <a:cubicBezTo>
                    <a:pt x="157" y="919"/>
                    <a:pt x="150" y="908"/>
                    <a:pt x="143" y="899"/>
                  </a:cubicBezTo>
                  <a:cubicBezTo>
                    <a:pt x="142" y="896"/>
                    <a:pt x="140" y="893"/>
                    <a:pt x="138" y="889"/>
                  </a:cubicBezTo>
                  <a:cubicBezTo>
                    <a:pt x="138" y="887"/>
                    <a:pt x="138" y="887"/>
                    <a:pt x="138" y="887"/>
                  </a:cubicBezTo>
                  <a:cubicBezTo>
                    <a:pt x="46" y="787"/>
                    <a:pt x="0" y="668"/>
                    <a:pt x="0" y="532"/>
                  </a:cubicBezTo>
                  <a:cubicBezTo>
                    <a:pt x="0" y="385"/>
                    <a:pt x="53" y="260"/>
                    <a:pt x="158" y="156"/>
                  </a:cubicBezTo>
                  <a:cubicBezTo>
                    <a:pt x="263" y="52"/>
                    <a:pt x="389" y="0"/>
                    <a:pt x="536" y="0"/>
                  </a:cubicBezTo>
                  <a:cubicBezTo>
                    <a:pt x="682" y="0"/>
                    <a:pt x="808" y="52"/>
                    <a:pt x="913" y="156"/>
                  </a:cubicBezTo>
                  <a:cubicBezTo>
                    <a:pt x="1018" y="260"/>
                    <a:pt x="1071" y="385"/>
                    <a:pt x="1071" y="532"/>
                  </a:cubicBezTo>
                  <a:close/>
                  <a:moveTo>
                    <a:pt x="949" y="532"/>
                  </a:moveTo>
                  <a:cubicBezTo>
                    <a:pt x="949" y="418"/>
                    <a:pt x="908" y="322"/>
                    <a:pt x="827" y="242"/>
                  </a:cubicBezTo>
                  <a:cubicBezTo>
                    <a:pt x="746" y="162"/>
                    <a:pt x="649" y="122"/>
                    <a:pt x="536" y="122"/>
                  </a:cubicBezTo>
                  <a:cubicBezTo>
                    <a:pt x="422" y="122"/>
                    <a:pt x="325" y="162"/>
                    <a:pt x="244" y="242"/>
                  </a:cubicBezTo>
                  <a:cubicBezTo>
                    <a:pt x="163" y="322"/>
                    <a:pt x="122" y="418"/>
                    <a:pt x="122" y="532"/>
                  </a:cubicBezTo>
                  <a:cubicBezTo>
                    <a:pt x="122" y="636"/>
                    <a:pt x="157" y="727"/>
                    <a:pt x="228" y="805"/>
                  </a:cubicBezTo>
                  <a:cubicBezTo>
                    <a:pt x="233" y="812"/>
                    <a:pt x="240" y="820"/>
                    <a:pt x="249" y="832"/>
                  </a:cubicBezTo>
                  <a:cubicBezTo>
                    <a:pt x="255" y="843"/>
                    <a:pt x="262" y="856"/>
                    <a:pt x="270" y="870"/>
                  </a:cubicBezTo>
                  <a:cubicBezTo>
                    <a:pt x="290" y="906"/>
                    <a:pt x="308" y="941"/>
                    <a:pt x="323" y="975"/>
                  </a:cubicBezTo>
                  <a:cubicBezTo>
                    <a:pt x="340" y="1012"/>
                    <a:pt x="354" y="1050"/>
                    <a:pt x="367" y="1088"/>
                  </a:cubicBezTo>
                  <a:cubicBezTo>
                    <a:pt x="377" y="1124"/>
                    <a:pt x="383" y="1151"/>
                    <a:pt x="384" y="1170"/>
                  </a:cubicBezTo>
                  <a:cubicBezTo>
                    <a:pt x="687" y="1170"/>
                    <a:pt x="687" y="1170"/>
                    <a:pt x="687" y="1170"/>
                  </a:cubicBezTo>
                  <a:cubicBezTo>
                    <a:pt x="688" y="1151"/>
                    <a:pt x="694" y="1124"/>
                    <a:pt x="704" y="1088"/>
                  </a:cubicBezTo>
                  <a:cubicBezTo>
                    <a:pt x="715" y="1050"/>
                    <a:pt x="729" y="1012"/>
                    <a:pt x="746" y="975"/>
                  </a:cubicBezTo>
                  <a:cubicBezTo>
                    <a:pt x="762" y="938"/>
                    <a:pt x="779" y="905"/>
                    <a:pt x="796" y="874"/>
                  </a:cubicBezTo>
                  <a:cubicBezTo>
                    <a:pt x="803" y="861"/>
                    <a:pt x="812" y="848"/>
                    <a:pt x="820" y="836"/>
                  </a:cubicBezTo>
                  <a:cubicBezTo>
                    <a:pt x="828" y="823"/>
                    <a:pt x="834" y="814"/>
                    <a:pt x="840" y="809"/>
                  </a:cubicBezTo>
                  <a:cubicBezTo>
                    <a:pt x="912" y="731"/>
                    <a:pt x="949" y="639"/>
                    <a:pt x="949" y="532"/>
                  </a:cubicBezTo>
                  <a:close/>
                  <a:moveTo>
                    <a:pt x="633" y="679"/>
                  </a:moveTo>
                  <a:cubicBezTo>
                    <a:pt x="579" y="572"/>
                    <a:pt x="579" y="572"/>
                    <a:pt x="579" y="572"/>
                  </a:cubicBezTo>
                  <a:cubicBezTo>
                    <a:pt x="536" y="486"/>
                    <a:pt x="536" y="486"/>
                    <a:pt x="536" y="486"/>
                  </a:cubicBezTo>
                  <a:cubicBezTo>
                    <a:pt x="492" y="572"/>
                    <a:pt x="492" y="572"/>
                    <a:pt x="492" y="572"/>
                  </a:cubicBezTo>
                  <a:cubicBezTo>
                    <a:pt x="438" y="679"/>
                    <a:pt x="438" y="679"/>
                    <a:pt x="438" y="679"/>
                  </a:cubicBezTo>
                  <a:cubicBezTo>
                    <a:pt x="384" y="572"/>
                    <a:pt x="384" y="572"/>
                    <a:pt x="384" y="572"/>
                  </a:cubicBezTo>
                  <a:cubicBezTo>
                    <a:pt x="298" y="616"/>
                    <a:pt x="298" y="616"/>
                    <a:pt x="298" y="616"/>
                  </a:cubicBezTo>
                  <a:cubicBezTo>
                    <a:pt x="396" y="809"/>
                    <a:pt x="396" y="809"/>
                    <a:pt x="396" y="809"/>
                  </a:cubicBezTo>
                  <a:cubicBezTo>
                    <a:pt x="438" y="897"/>
                    <a:pt x="438" y="897"/>
                    <a:pt x="438" y="897"/>
                  </a:cubicBezTo>
                  <a:cubicBezTo>
                    <a:pt x="482" y="809"/>
                    <a:pt x="482" y="809"/>
                    <a:pt x="482" y="809"/>
                  </a:cubicBezTo>
                  <a:cubicBezTo>
                    <a:pt x="536" y="702"/>
                    <a:pt x="536" y="702"/>
                    <a:pt x="536" y="702"/>
                  </a:cubicBezTo>
                  <a:cubicBezTo>
                    <a:pt x="589" y="809"/>
                    <a:pt x="589" y="809"/>
                    <a:pt x="589" y="809"/>
                  </a:cubicBezTo>
                  <a:cubicBezTo>
                    <a:pt x="633" y="897"/>
                    <a:pt x="633" y="897"/>
                    <a:pt x="633" y="897"/>
                  </a:cubicBezTo>
                  <a:cubicBezTo>
                    <a:pt x="675" y="809"/>
                    <a:pt x="675" y="809"/>
                    <a:pt x="675" y="809"/>
                  </a:cubicBezTo>
                  <a:cubicBezTo>
                    <a:pt x="773" y="616"/>
                    <a:pt x="773" y="616"/>
                    <a:pt x="773" y="616"/>
                  </a:cubicBezTo>
                  <a:cubicBezTo>
                    <a:pt x="687" y="572"/>
                    <a:pt x="687" y="572"/>
                    <a:pt x="687" y="572"/>
                  </a:cubicBezTo>
                  <a:lnTo>
                    <a:pt x="633" y="679"/>
                  </a:lnTo>
                  <a:close/>
                  <a:moveTo>
                    <a:pt x="633" y="679"/>
                  </a:moveTo>
                  <a:cubicBezTo>
                    <a:pt x="633" y="679"/>
                    <a:pt x="633" y="679"/>
                    <a:pt x="633" y="67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Title 1"/>
            <p:cNvSpPr txBox="1">
              <a:spLocks/>
            </p:cNvSpPr>
            <p:nvPr/>
          </p:nvSpPr>
          <p:spPr>
            <a:xfrm>
              <a:off x="5940139" y="3604464"/>
              <a:ext cx="143476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2000" b="1" dirty="0" err="1" smtClean="0">
                  <a:solidFill>
                    <a:schemeClr val="accent4"/>
                  </a:solidFill>
                  <a:latin typeface="Arial" pitchFamily="34" charset="0"/>
                  <a:cs typeface="Arial" pitchFamily="34" charset="0"/>
                </a:rPr>
                <a:t>Tiêu</a:t>
              </a:r>
              <a:r>
                <a:rPr lang="en-US" sz="2000" b="1" dirty="0" smtClean="0">
                  <a:solidFill>
                    <a:schemeClr val="accent4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000" b="1" dirty="0" err="1" smtClean="0">
                  <a:solidFill>
                    <a:schemeClr val="accent4"/>
                  </a:solidFill>
                  <a:latin typeface="Arial" pitchFamily="34" charset="0"/>
                  <a:cs typeface="Arial" pitchFamily="34" charset="0"/>
                </a:rPr>
                <a:t>đề</a:t>
              </a:r>
              <a:r>
                <a:rPr lang="en-US" sz="2000" b="1" dirty="0" smtClean="0">
                  <a:solidFill>
                    <a:schemeClr val="accent4"/>
                  </a:solidFill>
                  <a:latin typeface="Arial" pitchFamily="34" charset="0"/>
                  <a:cs typeface="Arial" pitchFamily="34" charset="0"/>
                </a:rPr>
                <a:t> 4</a:t>
              </a:r>
              <a:endParaRPr lang="en-US" sz="2000" b="1" dirty="0">
                <a:solidFill>
                  <a:schemeClr val="accent4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" name="Title 1"/>
            <p:cNvSpPr txBox="1">
              <a:spLocks/>
            </p:cNvSpPr>
            <p:nvPr/>
          </p:nvSpPr>
          <p:spPr>
            <a:xfrm>
              <a:off x="3996702" y="3868262"/>
              <a:ext cx="3360980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vi-VN" sz="1100" dirty="0">
                  <a:latin typeface="Arial" pitchFamily="34" charset="0"/>
                  <a:cs typeface="Arial" pitchFamily="34" charset="0"/>
                </a:rPr>
                <a:t>Đây là văn bản mẫu hãy thay thế văn bản của bạn</a:t>
              </a:r>
            </a:p>
          </p:txBody>
        </p:sp>
      </p:grpSp>
      <p:sp>
        <p:nvSpPr>
          <p:cNvPr id="43" name="Title 1"/>
          <p:cNvSpPr txBox="1">
            <a:spLocks/>
          </p:cNvSpPr>
          <p:nvPr/>
        </p:nvSpPr>
        <p:spPr>
          <a:xfrm>
            <a:off x="135466" y="438150"/>
            <a:ext cx="4196501" cy="3619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TIÊU ĐỀ NỘI DUNG</a:t>
            </a:r>
            <a:endParaRPr lang="en-US" sz="3200" b="1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852" y="2604943"/>
            <a:ext cx="2638736" cy="2549456"/>
            <a:chOff x="1852" y="2604943"/>
            <a:chExt cx="2638736" cy="2549456"/>
          </a:xfrm>
        </p:grpSpPr>
        <p:sp>
          <p:nvSpPr>
            <p:cNvPr id="4" name="Flowchart: Extract 3"/>
            <p:cNvSpPr/>
            <p:nvPr/>
          </p:nvSpPr>
          <p:spPr>
            <a:xfrm>
              <a:off x="2173886" y="2604943"/>
              <a:ext cx="466702" cy="775264"/>
            </a:xfrm>
            <a:custGeom>
              <a:avLst/>
              <a:gdLst>
                <a:gd name="connsiteX0" fmla="*/ 0 w 10000"/>
                <a:gd name="connsiteY0" fmla="*/ 10000 h 10000"/>
                <a:gd name="connsiteX1" fmla="*/ 5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0" fmla="*/ 0 w 10000"/>
                <a:gd name="connsiteY0" fmla="*/ 9901 h 9901"/>
                <a:gd name="connsiteX1" fmla="*/ 2925 w 10000"/>
                <a:gd name="connsiteY1" fmla="*/ 0 h 9901"/>
                <a:gd name="connsiteX2" fmla="*/ 10000 w 10000"/>
                <a:gd name="connsiteY2" fmla="*/ 9901 h 9901"/>
                <a:gd name="connsiteX3" fmla="*/ 0 w 10000"/>
                <a:gd name="connsiteY3" fmla="*/ 9901 h 9901"/>
                <a:gd name="connsiteX0" fmla="*/ 0 w 10189"/>
                <a:gd name="connsiteY0" fmla="*/ 10000 h 10398"/>
                <a:gd name="connsiteX1" fmla="*/ 2925 w 10189"/>
                <a:gd name="connsiteY1" fmla="*/ 0 h 10398"/>
                <a:gd name="connsiteX2" fmla="*/ 10189 w 10189"/>
                <a:gd name="connsiteY2" fmla="*/ 10398 h 10398"/>
                <a:gd name="connsiteX3" fmla="*/ 0 w 10189"/>
                <a:gd name="connsiteY3" fmla="*/ 10000 h 10398"/>
                <a:gd name="connsiteX0" fmla="*/ 0 w 11132"/>
                <a:gd name="connsiteY0" fmla="*/ 10498 h 10498"/>
                <a:gd name="connsiteX1" fmla="*/ 3868 w 11132"/>
                <a:gd name="connsiteY1" fmla="*/ 0 h 10498"/>
                <a:gd name="connsiteX2" fmla="*/ 11132 w 11132"/>
                <a:gd name="connsiteY2" fmla="*/ 10398 h 10498"/>
                <a:gd name="connsiteX3" fmla="*/ 0 w 11132"/>
                <a:gd name="connsiteY3" fmla="*/ 10498 h 10498"/>
                <a:gd name="connsiteX0" fmla="*/ 0 w 11887"/>
                <a:gd name="connsiteY0" fmla="*/ 10498 h 10498"/>
                <a:gd name="connsiteX1" fmla="*/ 4623 w 11887"/>
                <a:gd name="connsiteY1" fmla="*/ 0 h 10498"/>
                <a:gd name="connsiteX2" fmla="*/ 11887 w 11887"/>
                <a:gd name="connsiteY2" fmla="*/ 10398 h 10498"/>
                <a:gd name="connsiteX3" fmla="*/ 0 w 11887"/>
                <a:gd name="connsiteY3" fmla="*/ 10498 h 10498"/>
                <a:gd name="connsiteX0" fmla="*/ 0 w 11887"/>
                <a:gd name="connsiteY0" fmla="*/ 10598 h 10598"/>
                <a:gd name="connsiteX1" fmla="*/ 4387 w 11887"/>
                <a:gd name="connsiteY1" fmla="*/ 0 h 10598"/>
                <a:gd name="connsiteX2" fmla="*/ 11887 w 11887"/>
                <a:gd name="connsiteY2" fmla="*/ 10498 h 10598"/>
                <a:gd name="connsiteX3" fmla="*/ 0 w 11887"/>
                <a:gd name="connsiteY3" fmla="*/ 10598 h 10598"/>
                <a:gd name="connsiteX0" fmla="*/ 0 w 12076"/>
                <a:gd name="connsiteY0" fmla="*/ 10598 h 10598"/>
                <a:gd name="connsiteX1" fmla="*/ 4387 w 12076"/>
                <a:gd name="connsiteY1" fmla="*/ 0 h 10598"/>
                <a:gd name="connsiteX2" fmla="*/ 12076 w 12076"/>
                <a:gd name="connsiteY2" fmla="*/ 10125 h 10598"/>
                <a:gd name="connsiteX3" fmla="*/ 0 w 12076"/>
                <a:gd name="connsiteY3" fmla="*/ 10598 h 10598"/>
                <a:gd name="connsiteX0" fmla="*/ 0 w 11934"/>
                <a:gd name="connsiteY0" fmla="*/ 10275 h 10275"/>
                <a:gd name="connsiteX1" fmla="*/ 4245 w 11934"/>
                <a:gd name="connsiteY1" fmla="*/ 0 h 10275"/>
                <a:gd name="connsiteX2" fmla="*/ 11934 w 11934"/>
                <a:gd name="connsiteY2" fmla="*/ 10125 h 10275"/>
                <a:gd name="connsiteX3" fmla="*/ 0 w 11934"/>
                <a:gd name="connsiteY3" fmla="*/ 10275 h 10275"/>
                <a:gd name="connsiteX0" fmla="*/ 0 w 11840"/>
                <a:gd name="connsiteY0" fmla="*/ 10175 h 10175"/>
                <a:gd name="connsiteX1" fmla="*/ 4151 w 11840"/>
                <a:gd name="connsiteY1" fmla="*/ 0 h 10175"/>
                <a:gd name="connsiteX2" fmla="*/ 11840 w 11840"/>
                <a:gd name="connsiteY2" fmla="*/ 10125 h 10175"/>
                <a:gd name="connsiteX3" fmla="*/ 0 w 11840"/>
                <a:gd name="connsiteY3" fmla="*/ 10175 h 10175"/>
                <a:gd name="connsiteX0" fmla="*/ 0 w 11698"/>
                <a:gd name="connsiteY0" fmla="*/ 10150 h 10150"/>
                <a:gd name="connsiteX1" fmla="*/ 4009 w 11698"/>
                <a:gd name="connsiteY1" fmla="*/ 0 h 10150"/>
                <a:gd name="connsiteX2" fmla="*/ 11698 w 11698"/>
                <a:gd name="connsiteY2" fmla="*/ 10125 h 10150"/>
                <a:gd name="connsiteX3" fmla="*/ 0 w 11698"/>
                <a:gd name="connsiteY3" fmla="*/ 10150 h 10150"/>
                <a:gd name="connsiteX0" fmla="*/ 0 w 11745"/>
                <a:gd name="connsiteY0" fmla="*/ 10125 h 10125"/>
                <a:gd name="connsiteX1" fmla="*/ 4056 w 11745"/>
                <a:gd name="connsiteY1" fmla="*/ 0 h 10125"/>
                <a:gd name="connsiteX2" fmla="*/ 11745 w 11745"/>
                <a:gd name="connsiteY2" fmla="*/ 10125 h 10125"/>
                <a:gd name="connsiteX3" fmla="*/ 0 w 11745"/>
                <a:gd name="connsiteY3" fmla="*/ 10125 h 10125"/>
                <a:gd name="connsiteX0" fmla="*/ 0 w 11556"/>
                <a:gd name="connsiteY0" fmla="*/ 10125 h 10125"/>
                <a:gd name="connsiteX1" fmla="*/ 3867 w 11556"/>
                <a:gd name="connsiteY1" fmla="*/ 0 h 10125"/>
                <a:gd name="connsiteX2" fmla="*/ 11556 w 11556"/>
                <a:gd name="connsiteY2" fmla="*/ 10125 h 10125"/>
                <a:gd name="connsiteX3" fmla="*/ 0 w 11556"/>
                <a:gd name="connsiteY3" fmla="*/ 10125 h 10125"/>
                <a:gd name="connsiteX0" fmla="*/ 0 w 11493"/>
                <a:gd name="connsiteY0" fmla="*/ 10059 h 10125"/>
                <a:gd name="connsiteX1" fmla="*/ 3804 w 11493"/>
                <a:gd name="connsiteY1" fmla="*/ 0 h 10125"/>
                <a:gd name="connsiteX2" fmla="*/ 11493 w 11493"/>
                <a:gd name="connsiteY2" fmla="*/ 10125 h 10125"/>
                <a:gd name="connsiteX3" fmla="*/ 0 w 11493"/>
                <a:gd name="connsiteY3" fmla="*/ 10059 h 10125"/>
                <a:gd name="connsiteX0" fmla="*/ 0 w 11493"/>
                <a:gd name="connsiteY0" fmla="*/ 9959 h 10125"/>
                <a:gd name="connsiteX1" fmla="*/ 3804 w 11493"/>
                <a:gd name="connsiteY1" fmla="*/ 0 h 10125"/>
                <a:gd name="connsiteX2" fmla="*/ 11493 w 11493"/>
                <a:gd name="connsiteY2" fmla="*/ 10125 h 10125"/>
                <a:gd name="connsiteX3" fmla="*/ 0 w 11493"/>
                <a:gd name="connsiteY3" fmla="*/ 9959 h 10125"/>
                <a:gd name="connsiteX0" fmla="*/ 0 w 11493"/>
                <a:gd name="connsiteY0" fmla="*/ 10158 h 10158"/>
                <a:gd name="connsiteX1" fmla="*/ 3804 w 11493"/>
                <a:gd name="connsiteY1" fmla="*/ 0 h 10158"/>
                <a:gd name="connsiteX2" fmla="*/ 11493 w 11493"/>
                <a:gd name="connsiteY2" fmla="*/ 10125 h 10158"/>
                <a:gd name="connsiteX3" fmla="*/ 0 w 11493"/>
                <a:gd name="connsiteY3" fmla="*/ 10158 h 10158"/>
                <a:gd name="connsiteX0" fmla="*/ 0 w 11556"/>
                <a:gd name="connsiteY0" fmla="*/ 10125 h 10125"/>
                <a:gd name="connsiteX1" fmla="*/ 3867 w 11556"/>
                <a:gd name="connsiteY1" fmla="*/ 0 h 10125"/>
                <a:gd name="connsiteX2" fmla="*/ 11556 w 11556"/>
                <a:gd name="connsiteY2" fmla="*/ 10125 h 10125"/>
                <a:gd name="connsiteX3" fmla="*/ 0 w 11556"/>
                <a:gd name="connsiteY3" fmla="*/ 10125 h 1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56" h="10125">
                  <a:moveTo>
                    <a:pt x="0" y="10125"/>
                  </a:moveTo>
                  <a:lnTo>
                    <a:pt x="3867" y="0"/>
                  </a:lnTo>
                  <a:lnTo>
                    <a:pt x="11556" y="10125"/>
                  </a:lnTo>
                  <a:lnTo>
                    <a:pt x="0" y="1012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52" y="3776286"/>
              <a:ext cx="2082896" cy="1378113"/>
            </a:xfrm>
            <a:custGeom>
              <a:avLst/>
              <a:gdLst>
                <a:gd name="connsiteX0" fmla="*/ 1562582 w 2141316"/>
                <a:gd name="connsiteY0" fmla="*/ 0 h 1354237"/>
                <a:gd name="connsiteX1" fmla="*/ 2141316 w 2141316"/>
                <a:gd name="connsiteY1" fmla="*/ 11574 h 1354237"/>
                <a:gd name="connsiteX2" fmla="*/ 1192192 w 2141316"/>
                <a:gd name="connsiteY2" fmla="*/ 1354237 h 1354237"/>
                <a:gd name="connsiteX3" fmla="*/ 0 w 2141316"/>
                <a:gd name="connsiteY3" fmla="*/ 1354237 h 1354237"/>
                <a:gd name="connsiteX4" fmla="*/ 11575 w 2141316"/>
                <a:gd name="connsiteY4" fmla="*/ 289367 h 1354237"/>
                <a:gd name="connsiteX5" fmla="*/ 1562582 w 2141316"/>
                <a:gd name="connsiteY5" fmla="*/ 0 h 1354237"/>
                <a:gd name="connsiteX0" fmla="*/ 1562582 w 2131156"/>
                <a:gd name="connsiteY0" fmla="*/ 0 h 1354237"/>
                <a:gd name="connsiteX1" fmla="*/ 2131156 w 2131156"/>
                <a:gd name="connsiteY1" fmla="*/ 1414 h 1354237"/>
                <a:gd name="connsiteX2" fmla="*/ 1192192 w 2131156"/>
                <a:gd name="connsiteY2" fmla="*/ 1354237 h 1354237"/>
                <a:gd name="connsiteX3" fmla="*/ 0 w 2131156"/>
                <a:gd name="connsiteY3" fmla="*/ 1354237 h 1354237"/>
                <a:gd name="connsiteX4" fmla="*/ 11575 w 2131156"/>
                <a:gd name="connsiteY4" fmla="*/ 289367 h 1354237"/>
                <a:gd name="connsiteX5" fmla="*/ 1562582 w 2131156"/>
                <a:gd name="connsiteY5" fmla="*/ 0 h 1354237"/>
                <a:gd name="connsiteX0" fmla="*/ 1593062 w 2131156"/>
                <a:gd name="connsiteY0" fmla="*/ 0 h 1356777"/>
                <a:gd name="connsiteX1" fmla="*/ 2131156 w 2131156"/>
                <a:gd name="connsiteY1" fmla="*/ 3954 h 1356777"/>
                <a:gd name="connsiteX2" fmla="*/ 1192192 w 2131156"/>
                <a:gd name="connsiteY2" fmla="*/ 1356777 h 1356777"/>
                <a:gd name="connsiteX3" fmla="*/ 0 w 2131156"/>
                <a:gd name="connsiteY3" fmla="*/ 1356777 h 1356777"/>
                <a:gd name="connsiteX4" fmla="*/ 11575 w 2131156"/>
                <a:gd name="connsiteY4" fmla="*/ 291907 h 1356777"/>
                <a:gd name="connsiteX5" fmla="*/ 1593062 w 2131156"/>
                <a:gd name="connsiteY5" fmla="*/ 0 h 1356777"/>
                <a:gd name="connsiteX0" fmla="*/ 1593062 w 2128616"/>
                <a:gd name="connsiteY0" fmla="*/ 3666 h 1360443"/>
                <a:gd name="connsiteX1" fmla="*/ 2128616 w 2128616"/>
                <a:gd name="connsiteY1" fmla="*/ 0 h 1360443"/>
                <a:gd name="connsiteX2" fmla="*/ 1192192 w 2128616"/>
                <a:gd name="connsiteY2" fmla="*/ 1360443 h 1360443"/>
                <a:gd name="connsiteX3" fmla="*/ 0 w 2128616"/>
                <a:gd name="connsiteY3" fmla="*/ 1360443 h 1360443"/>
                <a:gd name="connsiteX4" fmla="*/ 11575 w 2128616"/>
                <a:gd name="connsiteY4" fmla="*/ 295573 h 1360443"/>
                <a:gd name="connsiteX5" fmla="*/ 1593062 w 2128616"/>
                <a:gd name="connsiteY5" fmla="*/ 3666 h 1360443"/>
                <a:gd name="connsiteX0" fmla="*/ 1582902 w 2128616"/>
                <a:gd name="connsiteY0" fmla="*/ 3666 h 1360443"/>
                <a:gd name="connsiteX1" fmla="*/ 2128616 w 2128616"/>
                <a:gd name="connsiteY1" fmla="*/ 0 h 1360443"/>
                <a:gd name="connsiteX2" fmla="*/ 1192192 w 2128616"/>
                <a:gd name="connsiteY2" fmla="*/ 1360443 h 1360443"/>
                <a:gd name="connsiteX3" fmla="*/ 0 w 2128616"/>
                <a:gd name="connsiteY3" fmla="*/ 1360443 h 1360443"/>
                <a:gd name="connsiteX4" fmla="*/ 11575 w 2128616"/>
                <a:gd name="connsiteY4" fmla="*/ 295573 h 1360443"/>
                <a:gd name="connsiteX5" fmla="*/ 1582902 w 2128616"/>
                <a:gd name="connsiteY5" fmla="*/ 3666 h 1360443"/>
                <a:gd name="connsiteX0" fmla="*/ 1582902 w 2128616"/>
                <a:gd name="connsiteY0" fmla="*/ 3666 h 1360443"/>
                <a:gd name="connsiteX1" fmla="*/ 2128616 w 2128616"/>
                <a:gd name="connsiteY1" fmla="*/ 0 h 1360443"/>
                <a:gd name="connsiteX2" fmla="*/ 1192192 w 2128616"/>
                <a:gd name="connsiteY2" fmla="*/ 1360443 h 1360443"/>
                <a:gd name="connsiteX3" fmla="*/ 0 w 2128616"/>
                <a:gd name="connsiteY3" fmla="*/ 1360443 h 1360443"/>
                <a:gd name="connsiteX4" fmla="*/ 34435 w 2128616"/>
                <a:gd name="connsiteY4" fmla="*/ 290493 h 1360443"/>
                <a:gd name="connsiteX5" fmla="*/ 1582902 w 2128616"/>
                <a:gd name="connsiteY5" fmla="*/ 3666 h 1360443"/>
                <a:gd name="connsiteX0" fmla="*/ 1582902 w 2128616"/>
                <a:gd name="connsiteY0" fmla="*/ 3666 h 1366539"/>
                <a:gd name="connsiteX1" fmla="*/ 2128616 w 2128616"/>
                <a:gd name="connsiteY1" fmla="*/ 0 h 1366539"/>
                <a:gd name="connsiteX2" fmla="*/ 1192192 w 2128616"/>
                <a:gd name="connsiteY2" fmla="*/ 1366539 h 1366539"/>
                <a:gd name="connsiteX3" fmla="*/ 0 w 2128616"/>
                <a:gd name="connsiteY3" fmla="*/ 1360443 h 1366539"/>
                <a:gd name="connsiteX4" fmla="*/ 34435 w 2128616"/>
                <a:gd name="connsiteY4" fmla="*/ 290493 h 1366539"/>
                <a:gd name="connsiteX5" fmla="*/ 1582902 w 2128616"/>
                <a:gd name="connsiteY5" fmla="*/ 3666 h 1366539"/>
                <a:gd name="connsiteX0" fmla="*/ 1552422 w 2098136"/>
                <a:gd name="connsiteY0" fmla="*/ 3666 h 1378731"/>
                <a:gd name="connsiteX1" fmla="*/ 2098136 w 2098136"/>
                <a:gd name="connsiteY1" fmla="*/ 0 h 1378731"/>
                <a:gd name="connsiteX2" fmla="*/ 1161712 w 2098136"/>
                <a:gd name="connsiteY2" fmla="*/ 1366539 h 1378731"/>
                <a:gd name="connsiteX3" fmla="*/ 0 w 2098136"/>
                <a:gd name="connsiteY3" fmla="*/ 1378731 h 1378731"/>
                <a:gd name="connsiteX4" fmla="*/ 3955 w 2098136"/>
                <a:gd name="connsiteY4" fmla="*/ 290493 h 1378731"/>
                <a:gd name="connsiteX5" fmla="*/ 1552422 w 2098136"/>
                <a:gd name="connsiteY5" fmla="*/ 3666 h 1378731"/>
                <a:gd name="connsiteX0" fmla="*/ 1552422 w 2098136"/>
                <a:gd name="connsiteY0" fmla="*/ 0 h 1375065"/>
                <a:gd name="connsiteX1" fmla="*/ 2098136 w 2098136"/>
                <a:gd name="connsiteY1" fmla="*/ 8526 h 1375065"/>
                <a:gd name="connsiteX2" fmla="*/ 1161712 w 2098136"/>
                <a:gd name="connsiteY2" fmla="*/ 1362873 h 1375065"/>
                <a:gd name="connsiteX3" fmla="*/ 0 w 2098136"/>
                <a:gd name="connsiteY3" fmla="*/ 1375065 h 1375065"/>
                <a:gd name="connsiteX4" fmla="*/ 3955 w 2098136"/>
                <a:gd name="connsiteY4" fmla="*/ 286827 h 1375065"/>
                <a:gd name="connsiteX5" fmla="*/ 1552422 w 2098136"/>
                <a:gd name="connsiteY5" fmla="*/ 0 h 1375065"/>
                <a:gd name="connsiteX0" fmla="*/ 1552422 w 2082896"/>
                <a:gd name="connsiteY0" fmla="*/ 0 h 1375065"/>
                <a:gd name="connsiteX1" fmla="*/ 2082896 w 2082896"/>
                <a:gd name="connsiteY1" fmla="*/ 8526 h 1375065"/>
                <a:gd name="connsiteX2" fmla="*/ 1161712 w 2082896"/>
                <a:gd name="connsiteY2" fmla="*/ 1362873 h 1375065"/>
                <a:gd name="connsiteX3" fmla="*/ 0 w 2082896"/>
                <a:gd name="connsiteY3" fmla="*/ 1375065 h 1375065"/>
                <a:gd name="connsiteX4" fmla="*/ 3955 w 2082896"/>
                <a:gd name="connsiteY4" fmla="*/ 286827 h 1375065"/>
                <a:gd name="connsiteX5" fmla="*/ 1552422 w 2082896"/>
                <a:gd name="connsiteY5" fmla="*/ 0 h 1375065"/>
                <a:gd name="connsiteX0" fmla="*/ 1552422 w 2082896"/>
                <a:gd name="connsiteY0" fmla="*/ 0 h 1375065"/>
                <a:gd name="connsiteX1" fmla="*/ 2082896 w 2082896"/>
                <a:gd name="connsiteY1" fmla="*/ 906 h 1375065"/>
                <a:gd name="connsiteX2" fmla="*/ 1161712 w 2082896"/>
                <a:gd name="connsiteY2" fmla="*/ 1362873 h 1375065"/>
                <a:gd name="connsiteX3" fmla="*/ 0 w 2082896"/>
                <a:gd name="connsiteY3" fmla="*/ 1375065 h 1375065"/>
                <a:gd name="connsiteX4" fmla="*/ 3955 w 2082896"/>
                <a:gd name="connsiteY4" fmla="*/ 286827 h 1375065"/>
                <a:gd name="connsiteX5" fmla="*/ 1552422 w 2082896"/>
                <a:gd name="connsiteY5" fmla="*/ 0 h 1375065"/>
                <a:gd name="connsiteX0" fmla="*/ 1552422 w 2082896"/>
                <a:gd name="connsiteY0" fmla="*/ 0 h 1378113"/>
                <a:gd name="connsiteX1" fmla="*/ 2082896 w 2082896"/>
                <a:gd name="connsiteY1" fmla="*/ 906 h 1378113"/>
                <a:gd name="connsiteX2" fmla="*/ 1161712 w 2082896"/>
                <a:gd name="connsiteY2" fmla="*/ 1378113 h 1378113"/>
                <a:gd name="connsiteX3" fmla="*/ 0 w 2082896"/>
                <a:gd name="connsiteY3" fmla="*/ 1375065 h 1378113"/>
                <a:gd name="connsiteX4" fmla="*/ 3955 w 2082896"/>
                <a:gd name="connsiteY4" fmla="*/ 286827 h 1378113"/>
                <a:gd name="connsiteX5" fmla="*/ 1552422 w 2082896"/>
                <a:gd name="connsiteY5" fmla="*/ 0 h 1378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82896" h="1378113">
                  <a:moveTo>
                    <a:pt x="1552422" y="0"/>
                  </a:moveTo>
                  <a:lnTo>
                    <a:pt x="2082896" y="906"/>
                  </a:lnTo>
                  <a:lnTo>
                    <a:pt x="1161712" y="1378113"/>
                  </a:lnTo>
                  <a:lnTo>
                    <a:pt x="0" y="1375065"/>
                  </a:lnTo>
                  <a:cubicBezTo>
                    <a:pt x="1318" y="1012319"/>
                    <a:pt x="2637" y="649573"/>
                    <a:pt x="3955" y="286827"/>
                  </a:cubicBezTo>
                  <a:lnTo>
                    <a:pt x="1552422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Flowchart: Data 2"/>
            <p:cNvSpPr/>
            <p:nvPr/>
          </p:nvSpPr>
          <p:spPr>
            <a:xfrm>
              <a:off x="1547370" y="2615104"/>
              <a:ext cx="792477" cy="1167762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700"/>
                <a:gd name="connsiteY0" fmla="*/ 10000 h 10000"/>
                <a:gd name="connsiteX1" fmla="*/ 2000 w 10700"/>
                <a:gd name="connsiteY1" fmla="*/ 0 h 10000"/>
                <a:gd name="connsiteX2" fmla="*/ 10700 w 10700"/>
                <a:gd name="connsiteY2" fmla="*/ 496 h 10000"/>
                <a:gd name="connsiteX3" fmla="*/ 8000 w 10700"/>
                <a:gd name="connsiteY3" fmla="*/ 10000 h 10000"/>
                <a:gd name="connsiteX4" fmla="*/ 0 w 10700"/>
                <a:gd name="connsiteY4" fmla="*/ 10000 h 10000"/>
                <a:gd name="connsiteX0" fmla="*/ 0 w 10700"/>
                <a:gd name="connsiteY0" fmla="*/ 9504 h 9504"/>
                <a:gd name="connsiteX1" fmla="*/ 4000 w 10700"/>
                <a:gd name="connsiteY1" fmla="*/ 248 h 9504"/>
                <a:gd name="connsiteX2" fmla="*/ 10700 w 10700"/>
                <a:gd name="connsiteY2" fmla="*/ 0 h 9504"/>
                <a:gd name="connsiteX3" fmla="*/ 8000 w 10700"/>
                <a:gd name="connsiteY3" fmla="*/ 9504 h 9504"/>
                <a:gd name="connsiteX4" fmla="*/ 0 w 10700"/>
                <a:gd name="connsiteY4" fmla="*/ 9504 h 9504"/>
                <a:gd name="connsiteX0" fmla="*/ 0 w 10000"/>
                <a:gd name="connsiteY0" fmla="*/ 10065 h 10065"/>
                <a:gd name="connsiteX1" fmla="*/ 3925 w 10000"/>
                <a:gd name="connsiteY1" fmla="*/ 0 h 10065"/>
                <a:gd name="connsiteX2" fmla="*/ 10000 w 10000"/>
                <a:gd name="connsiteY2" fmla="*/ 65 h 10065"/>
                <a:gd name="connsiteX3" fmla="*/ 7477 w 10000"/>
                <a:gd name="connsiteY3" fmla="*/ 10065 h 10065"/>
                <a:gd name="connsiteX4" fmla="*/ 0 w 10000"/>
                <a:gd name="connsiteY4" fmla="*/ 10065 h 10065"/>
                <a:gd name="connsiteX0" fmla="*/ 0 w 10000"/>
                <a:gd name="connsiteY0" fmla="*/ 10000 h 10000"/>
                <a:gd name="connsiteX1" fmla="*/ 3925 w 10000"/>
                <a:gd name="connsiteY1" fmla="*/ 66 h 10000"/>
                <a:gd name="connsiteX2" fmla="*/ 10000 w 10000"/>
                <a:gd name="connsiteY2" fmla="*/ 0 h 10000"/>
                <a:gd name="connsiteX3" fmla="*/ 7477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261"/>
                <a:gd name="connsiteX1" fmla="*/ 3925 w 10000"/>
                <a:gd name="connsiteY1" fmla="*/ 66 h 10261"/>
                <a:gd name="connsiteX2" fmla="*/ 10000 w 10000"/>
                <a:gd name="connsiteY2" fmla="*/ 0 h 10261"/>
                <a:gd name="connsiteX3" fmla="*/ 6262 w 10000"/>
                <a:gd name="connsiteY3" fmla="*/ 10261 h 10261"/>
                <a:gd name="connsiteX4" fmla="*/ 0 w 10000"/>
                <a:gd name="connsiteY4" fmla="*/ 10000 h 10261"/>
                <a:gd name="connsiteX0" fmla="*/ 0 w 10000"/>
                <a:gd name="connsiteY0" fmla="*/ 10000 h 10000"/>
                <a:gd name="connsiteX1" fmla="*/ 3925 w 10000"/>
                <a:gd name="connsiteY1" fmla="*/ 66 h 10000"/>
                <a:gd name="connsiteX2" fmla="*/ 10000 w 10000"/>
                <a:gd name="connsiteY2" fmla="*/ 0 h 10000"/>
                <a:gd name="connsiteX3" fmla="*/ 7010 w 10000"/>
                <a:gd name="connsiteY3" fmla="*/ 10000 h 10000"/>
                <a:gd name="connsiteX4" fmla="*/ 0 w 10000"/>
                <a:gd name="connsiteY4" fmla="*/ 10000 h 10000"/>
                <a:gd name="connsiteX0" fmla="*/ 0 w 8318"/>
                <a:gd name="connsiteY0" fmla="*/ 10261 h 10261"/>
                <a:gd name="connsiteX1" fmla="*/ 2243 w 8318"/>
                <a:gd name="connsiteY1" fmla="*/ 66 h 10261"/>
                <a:gd name="connsiteX2" fmla="*/ 8318 w 8318"/>
                <a:gd name="connsiteY2" fmla="*/ 0 h 10261"/>
                <a:gd name="connsiteX3" fmla="*/ 5328 w 8318"/>
                <a:gd name="connsiteY3" fmla="*/ 10000 h 10261"/>
                <a:gd name="connsiteX4" fmla="*/ 0 w 8318"/>
                <a:gd name="connsiteY4" fmla="*/ 10261 h 10261"/>
                <a:gd name="connsiteX0" fmla="*/ 0 w 11685"/>
                <a:gd name="connsiteY0" fmla="*/ 9746 h 9746"/>
                <a:gd name="connsiteX1" fmla="*/ 4382 w 11685"/>
                <a:gd name="connsiteY1" fmla="*/ 64 h 9746"/>
                <a:gd name="connsiteX2" fmla="*/ 11685 w 11685"/>
                <a:gd name="connsiteY2" fmla="*/ 0 h 9746"/>
                <a:gd name="connsiteX3" fmla="*/ 8090 w 11685"/>
                <a:gd name="connsiteY3" fmla="*/ 9746 h 9746"/>
                <a:gd name="connsiteX4" fmla="*/ 0 w 11685"/>
                <a:gd name="connsiteY4" fmla="*/ 9746 h 9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5" h="9746">
                  <a:moveTo>
                    <a:pt x="0" y="9746"/>
                  </a:moveTo>
                  <a:lnTo>
                    <a:pt x="4382" y="64"/>
                  </a:lnTo>
                  <a:lnTo>
                    <a:pt x="11685" y="0"/>
                  </a:lnTo>
                  <a:lnTo>
                    <a:pt x="8090" y="9746"/>
                  </a:lnTo>
                  <a:lnTo>
                    <a:pt x="0" y="9746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Title 1"/>
            <p:cNvSpPr txBox="1">
              <a:spLocks/>
            </p:cNvSpPr>
            <p:nvPr/>
          </p:nvSpPr>
          <p:spPr>
            <a:xfrm>
              <a:off x="1693490" y="3039705"/>
              <a:ext cx="47413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2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01</a:t>
              </a:r>
              <a:endParaRPr lang="en-US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339310" y="2167856"/>
            <a:ext cx="967734" cy="1210908"/>
            <a:chOff x="2339310" y="2167856"/>
            <a:chExt cx="967734" cy="1210908"/>
          </a:xfrm>
        </p:grpSpPr>
        <p:sp>
          <p:nvSpPr>
            <p:cNvPr id="5" name="Flowchart: Data 2"/>
            <p:cNvSpPr/>
            <p:nvPr/>
          </p:nvSpPr>
          <p:spPr>
            <a:xfrm>
              <a:off x="2339310" y="2167856"/>
              <a:ext cx="632473" cy="1210908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700"/>
                <a:gd name="connsiteY0" fmla="*/ 10000 h 10000"/>
                <a:gd name="connsiteX1" fmla="*/ 2000 w 10700"/>
                <a:gd name="connsiteY1" fmla="*/ 0 h 10000"/>
                <a:gd name="connsiteX2" fmla="*/ 10700 w 10700"/>
                <a:gd name="connsiteY2" fmla="*/ 496 h 10000"/>
                <a:gd name="connsiteX3" fmla="*/ 8000 w 10700"/>
                <a:gd name="connsiteY3" fmla="*/ 10000 h 10000"/>
                <a:gd name="connsiteX4" fmla="*/ 0 w 10700"/>
                <a:gd name="connsiteY4" fmla="*/ 10000 h 10000"/>
                <a:gd name="connsiteX0" fmla="*/ 0 w 10700"/>
                <a:gd name="connsiteY0" fmla="*/ 9504 h 9504"/>
                <a:gd name="connsiteX1" fmla="*/ 4000 w 10700"/>
                <a:gd name="connsiteY1" fmla="*/ 248 h 9504"/>
                <a:gd name="connsiteX2" fmla="*/ 10700 w 10700"/>
                <a:gd name="connsiteY2" fmla="*/ 0 h 9504"/>
                <a:gd name="connsiteX3" fmla="*/ 8000 w 10700"/>
                <a:gd name="connsiteY3" fmla="*/ 9504 h 9504"/>
                <a:gd name="connsiteX4" fmla="*/ 0 w 10700"/>
                <a:gd name="connsiteY4" fmla="*/ 9504 h 9504"/>
                <a:gd name="connsiteX0" fmla="*/ 0 w 10000"/>
                <a:gd name="connsiteY0" fmla="*/ 10065 h 10065"/>
                <a:gd name="connsiteX1" fmla="*/ 3925 w 10000"/>
                <a:gd name="connsiteY1" fmla="*/ 0 h 10065"/>
                <a:gd name="connsiteX2" fmla="*/ 10000 w 10000"/>
                <a:gd name="connsiteY2" fmla="*/ 65 h 10065"/>
                <a:gd name="connsiteX3" fmla="*/ 7477 w 10000"/>
                <a:gd name="connsiteY3" fmla="*/ 10065 h 10065"/>
                <a:gd name="connsiteX4" fmla="*/ 0 w 10000"/>
                <a:gd name="connsiteY4" fmla="*/ 10065 h 10065"/>
                <a:gd name="connsiteX0" fmla="*/ 0 w 10000"/>
                <a:gd name="connsiteY0" fmla="*/ 10000 h 10000"/>
                <a:gd name="connsiteX1" fmla="*/ 3925 w 10000"/>
                <a:gd name="connsiteY1" fmla="*/ 66 h 10000"/>
                <a:gd name="connsiteX2" fmla="*/ 10000 w 10000"/>
                <a:gd name="connsiteY2" fmla="*/ 0 h 10000"/>
                <a:gd name="connsiteX3" fmla="*/ 7477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261"/>
                <a:gd name="connsiteX1" fmla="*/ 3925 w 10000"/>
                <a:gd name="connsiteY1" fmla="*/ 66 h 10261"/>
                <a:gd name="connsiteX2" fmla="*/ 10000 w 10000"/>
                <a:gd name="connsiteY2" fmla="*/ 0 h 10261"/>
                <a:gd name="connsiteX3" fmla="*/ 6262 w 10000"/>
                <a:gd name="connsiteY3" fmla="*/ 10261 h 10261"/>
                <a:gd name="connsiteX4" fmla="*/ 0 w 10000"/>
                <a:gd name="connsiteY4" fmla="*/ 10000 h 10261"/>
                <a:gd name="connsiteX0" fmla="*/ 0 w 10000"/>
                <a:gd name="connsiteY0" fmla="*/ 10000 h 10000"/>
                <a:gd name="connsiteX1" fmla="*/ 3925 w 10000"/>
                <a:gd name="connsiteY1" fmla="*/ 66 h 10000"/>
                <a:gd name="connsiteX2" fmla="*/ 10000 w 10000"/>
                <a:gd name="connsiteY2" fmla="*/ 0 h 10000"/>
                <a:gd name="connsiteX3" fmla="*/ 7010 w 10000"/>
                <a:gd name="connsiteY3" fmla="*/ 10000 h 10000"/>
                <a:gd name="connsiteX4" fmla="*/ 0 w 10000"/>
                <a:gd name="connsiteY4" fmla="*/ 10000 h 10000"/>
                <a:gd name="connsiteX0" fmla="*/ 0 w 8318"/>
                <a:gd name="connsiteY0" fmla="*/ 10261 h 10261"/>
                <a:gd name="connsiteX1" fmla="*/ 2243 w 8318"/>
                <a:gd name="connsiteY1" fmla="*/ 66 h 10261"/>
                <a:gd name="connsiteX2" fmla="*/ 8318 w 8318"/>
                <a:gd name="connsiteY2" fmla="*/ 0 h 10261"/>
                <a:gd name="connsiteX3" fmla="*/ 5328 w 8318"/>
                <a:gd name="connsiteY3" fmla="*/ 10000 h 10261"/>
                <a:gd name="connsiteX4" fmla="*/ 0 w 8318"/>
                <a:gd name="connsiteY4" fmla="*/ 10261 h 10261"/>
                <a:gd name="connsiteX0" fmla="*/ 0 w 11685"/>
                <a:gd name="connsiteY0" fmla="*/ 9746 h 9746"/>
                <a:gd name="connsiteX1" fmla="*/ 4382 w 11685"/>
                <a:gd name="connsiteY1" fmla="*/ 64 h 9746"/>
                <a:gd name="connsiteX2" fmla="*/ 11685 w 11685"/>
                <a:gd name="connsiteY2" fmla="*/ 0 h 9746"/>
                <a:gd name="connsiteX3" fmla="*/ 8090 w 11685"/>
                <a:gd name="connsiteY3" fmla="*/ 9746 h 9746"/>
                <a:gd name="connsiteX4" fmla="*/ 0 w 11685"/>
                <a:gd name="connsiteY4" fmla="*/ 9746 h 9746"/>
                <a:gd name="connsiteX0" fmla="*/ 0 w 10000"/>
                <a:gd name="connsiteY0" fmla="*/ 10065 h 10065"/>
                <a:gd name="connsiteX1" fmla="*/ 3846 w 10000"/>
                <a:gd name="connsiteY1" fmla="*/ 0 h 10065"/>
                <a:gd name="connsiteX2" fmla="*/ 10000 w 10000"/>
                <a:gd name="connsiteY2" fmla="*/ 65 h 10065"/>
                <a:gd name="connsiteX3" fmla="*/ 6923 w 10000"/>
                <a:gd name="connsiteY3" fmla="*/ 10065 h 10065"/>
                <a:gd name="connsiteX4" fmla="*/ 0 w 10000"/>
                <a:gd name="connsiteY4" fmla="*/ 10065 h 10065"/>
                <a:gd name="connsiteX0" fmla="*/ 0 w 10000"/>
                <a:gd name="connsiteY0" fmla="*/ 10065 h 10065"/>
                <a:gd name="connsiteX1" fmla="*/ 3750 w 10000"/>
                <a:gd name="connsiteY1" fmla="*/ 0 h 10065"/>
                <a:gd name="connsiteX2" fmla="*/ 10000 w 10000"/>
                <a:gd name="connsiteY2" fmla="*/ 65 h 10065"/>
                <a:gd name="connsiteX3" fmla="*/ 6923 w 10000"/>
                <a:gd name="connsiteY3" fmla="*/ 10065 h 10065"/>
                <a:gd name="connsiteX4" fmla="*/ 0 w 10000"/>
                <a:gd name="connsiteY4" fmla="*/ 10065 h 10065"/>
                <a:gd name="connsiteX0" fmla="*/ 0 w 10000"/>
                <a:gd name="connsiteY0" fmla="*/ 10065 h 10652"/>
                <a:gd name="connsiteX1" fmla="*/ 3750 w 10000"/>
                <a:gd name="connsiteY1" fmla="*/ 0 h 10652"/>
                <a:gd name="connsiteX2" fmla="*/ 10000 w 10000"/>
                <a:gd name="connsiteY2" fmla="*/ 65 h 10652"/>
                <a:gd name="connsiteX3" fmla="*/ 5961 w 10000"/>
                <a:gd name="connsiteY3" fmla="*/ 10652 h 10652"/>
                <a:gd name="connsiteX4" fmla="*/ 0 w 10000"/>
                <a:gd name="connsiteY4" fmla="*/ 10065 h 10652"/>
                <a:gd name="connsiteX0" fmla="*/ 0 w 7885"/>
                <a:gd name="connsiteY0" fmla="*/ 4127 h 10652"/>
                <a:gd name="connsiteX1" fmla="*/ 1635 w 7885"/>
                <a:gd name="connsiteY1" fmla="*/ 0 h 10652"/>
                <a:gd name="connsiteX2" fmla="*/ 7885 w 7885"/>
                <a:gd name="connsiteY2" fmla="*/ 65 h 10652"/>
                <a:gd name="connsiteX3" fmla="*/ 3846 w 7885"/>
                <a:gd name="connsiteY3" fmla="*/ 10652 h 10652"/>
                <a:gd name="connsiteX4" fmla="*/ 0 w 7885"/>
                <a:gd name="connsiteY4" fmla="*/ 4127 h 10652"/>
                <a:gd name="connsiteX0" fmla="*/ 0 w 10000"/>
                <a:gd name="connsiteY0" fmla="*/ 3874 h 10000"/>
                <a:gd name="connsiteX1" fmla="*/ 2318 w 10000"/>
                <a:gd name="connsiteY1" fmla="*/ 0 h 10000"/>
                <a:gd name="connsiteX2" fmla="*/ 10000 w 10000"/>
                <a:gd name="connsiteY2" fmla="*/ 61 h 10000"/>
                <a:gd name="connsiteX3" fmla="*/ 4878 w 10000"/>
                <a:gd name="connsiteY3" fmla="*/ 10000 h 10000"/>
                <a:gd name="connsiteX4" fmla="*/ 0 w 10000"/>
                <a:gd name="connsiteY4" fmla="*/ 3874 h 10000"/>
                <a:gd name="connsiteX0" fmla="*/ 0 w 9512"/>
                <a:gd name="connsiteY0" fmla="*/ 3874 h 10000"/>
                <a:gd name="connsiteX1" fmla="*/ 2318 w 9512"/>
                <a:gd name="connsiteY1" fmla="*/ 0 h 10000"/>
                <a:gd name="connsiteX2" fmla="*/ 9512 w 9512"/>
                <a:gd name="connsiteY2" fmla="*/ 367 h 10000"/>
                <a:gd name="connsiteX3" fmla="*/ 4878 w 9512"/>
                <a:gd name="connsiteY3" fmla="*/ 10000 h 10000"/>
                <a:gd name="connsiteX4" fmla="*/ 0 w 9512"/>
                <a:gd name="connsiteY4" fmla="*/ 3874 h 10000"/>
                <a:gd name="connsiteX0" fmla="*/ 0 w 10641"/>
                <a:gd name="connsiteY0" fmla="*/ 3874 h 10000"/>
                <a:gd name="connsiteX1" fmla="*/ 2437 w 10641"/>
                <a:gd name="connsiteY1" fmla="*/ 0 h 10000"/>
                <a:gd name="connsiteX2" fmla="*/ 10641 w 10641"/>
                <a:gd name="connsiteY2" fmla="*/ 122 h 10000"/>
                <a:gd name="connsiteX3" fmla="*/ 5128 w 10641"/>
                <a:gd name="connsiteY3" fmla="*/ 10000 h 10000"/>
                <a:gd name="connsiteX4" fmla="*/ 0 w 10641"/>
                <a:gd name="connsiteY4" fmla="*/ 3874 h 10000"/>
                <a:gd name="connsiteX0" fmla="*/ 0 w 10641"/>
                <a:gd name="connsiteY0" fmla="*/ 3752 h 9878"/>
                <a:gd name="connsiteX1" fmla="*/ 2437 w 10641"/>
                <a:gd name="connsiteY1" fmla="*/ 674 h 9878"/>
                <a:gd name="connsiteX2" fmla="*/ 10641 w 10641"/>
                <a:gd name="connsiteY2" fmla="*/ 0 h 9878"/>
                <a:gd name="connsiteX3" fmla="*/ 5128 w 10641"/>
                <a:gd name="connsiteY3" fmla="*/ 9878 h 9878"/>
                <a:gd name="connsiteX4" fmla="*/ 0 w 10641"/>
                <a:gd name="connsiteY4" fmla="*/ 3752 h 9878"/>
                <a:gd name="connsiteX0" fmla="*/ 0 w 10000"/>
                <a:gd name="connsiteY0" fmla="*/ 3798 h 10000"/>
                <a:gd name="connsiteX1" fmla="*/ 2049 w 10000"/>
                <a:gd name="connsiteY1" fmla="*/ 62 h 10000"/>
                <a:gd name="connsiteX2" fmla="*/ 10000 w 10000"/>
                <a:gd name="connsiteY2" fmla="*/ 0 h 10000"/>
                <a:gd name="connsiteX3" fmla="*/ 4819 w 10000"/>
                <a:gd name="connsiteY3" fmla="*/ 10000 h 10000"/>
                <a:gd name="connsiteX4" fmla="*/ 0 w 10000"/>
                <a:gd name="connsiteY4" fmla="*/ 3798 h 10000"/>
                <a:gd name="connsiteX0" fmla="*/ 0 w 10000"/>
                <a:gd name="connsiteY0" fmla="*/ 3798 h 9855"/>
                <a:gd name="connsiteX1" fmla="*/ 2049 w 10000"/>
                <a:gd name="connsiteY1" fmla="*/ 62 h 9855"/>
                <a:gd name="connsiteX2" fmla="*/ 10000 w 10000"/>
                <a:gd name="connsiteY2" fmla="*/ 0 h 9855"/>
                <a:gd name="connsiteX3" fmla="*/ 4779 w 10000"/>
                <a:gd name="connsiteY3" fmla="*/ 9855 h 9855"/>
                <a:gd name="connsiteX4" fmla="*/ 0 w 10000"/>
                <a:gd name="connsiteY4" fmla="*/ 3798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9855">
                  <a:moveTo>
                    <a:pt x="0" y="3798"/>
                  </a:moveTo>
                  <a:lnTo>
                    <a:pt x="2049" y="62"/>
                  </a:lnTo>
                  <a:lnTo>
                    <a:pt x="10000" y="0"/>
                  </a:lnTo>
                  <a:lnTo>
                    <a:pt x="4779" y="9855"/>
                  </a:lnTo>
                  <a:lnTo>
                    <a:pt x="0" y="379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lowchart: Extract 3"/>
            <p:cNvSpPr/>
            <p:nvPr/>
          </p:nvSpPr>
          <p:spPr>
            <a:xfrm>
              <a:off x="2771097" y="2171666"/>
              <a:ext cx="535947" cy="750380"/>
            </a:xfrm>
            <a:custGeom>
              <a:avLst/>
              <a:gdLst>
                <a:gd name="connsiteX0" fmla="*/ 0 w 10000"/>
                <a:gd name="connsiteY0" fmla="*/ 10000 h 10000"/>
                <a:gd name="connsiteX1" fmla="*/ 5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0" fmla="*/ 0 w 10000"/>
                <a:gd name="connsiteY0" fmla="*/ 9901 h 9901"/>
                <a:gd name="connsiteX1" fmla="*/ 2925 w 10000"/>
                <a:gd name="connsiteY1" fmla="*/ 0 h 9901"/>
                <a:gd name="connsiteX2" fmla="*/ 10000 w 10000"/>
                <a:gd name="connsiteY2" fmla="*/ 9901 h 9901"/>
                <a:gd name="connsiteX3" fmla="*/ 0 w 10000"/>
                <a:gd name="connsiteY3" fmla="*/ 9901 h 9901"/>
                <a:gd name="connsiteX0" fmla="*/ 0 w 10189"/>
                <a:gd name="connsiteY0" fmla="*/ 10000 h 10398"/>
                <a:gd name="connsiteX1" fmla="*/ 2925 w 10189"/>
                <a:gd name="connsiteY1" fmla="*/ 0 h 10398"/>
                <a:gd name="connsiteX2" fmla="*/ 10189 w 10189"/>
                <a:gd name="connsiteY2" fmla="*/ 10398 h 10398"/>
                <a:gd name="connsiteX3" fmla="*/ 0 w 10189"/>
                <a:gd name="connsiteY3" fmla="*/ 10000 h 10398"/>
                <a:gd name="connsiteX0" fmla="*/ 0 w 11132"/>
                <a:gd name="connsiteY0" fmla="*/ 10498 h 10498"/>
                <a:gd name="connsiteX1" fmla="*/ 3868 w 11132"/>
                <a:gd name="connsiteY1" fmla="*/ 0 h 10498"/>
                <a:gd name="connsiteX2" fmla="*/ 11132 w 11132"/>
                <a:gd name="connsiteY2" fmla="*/ 10398 h 10498"/>
                <a:gd name="connsiteX3" fmla="*/ 0 w 11132"/>
                <a:gd name="connsiteY3" fmla="*/ 10498 h 10498"/>
                <a:gd name="connsiteX0" fmla="*/ 0 w 11887"/>
                <a:gd name="connsiteY0" fmla="*/ 10498 h 10498"/>
                <a:gd name="connsiteX1" fmla="*/ 4623 w 11887"/>
                <a:gd name="connsiteY1" fmla="*/ 0 h 10498"/>
                <a:gd name="connsiteX2" fmla="*/ 11887 w 11887"/>
                <a:gd name="connsiteY2" fmla="*/ 10398 h 10498"/>
                <a:gd name="connsiteX3" fmla="*/ 0 w 11887"/>
                <a:gd name="connsiteY3" fmla="*/ 10498 h 10498"/>
                <a:gd name="connsiteX0" fmla="*/ 0 w 13019"/>
                <a:gd name="connsiteY0" fmla="*/ 10498 h 10498"/>
                <a:gd name="connsiteX1" fmla="*/ 4623 w 13019"/>
                <a:gd name="connsiteY1" fmla="*/ 0 h 10498"/>
                <a:gd name="connsiteX2" fmla="*/ 13019 w 13019"/>
                <a:gd name="connsiteY2" fmla="*/ 9900 h 10498"/>
                <a:gd name="connsiteX3" fmla="*/ 0 w 13019"/>
                <a:gd name="connsiteY3" fmla="*/ 10498 h 10498"/>
                <a:gd name="connsiteX0" fmla="*/ 0 w 13208"/>
                <a:gd name="connsiteY0" fmla="*/ 10199 h 10199"/>
                <a:gd name="connsiteX1" fmla="*/ 4812 w 13208"/>
                <a:gd name="connsiteY1" fmla="*/ 0 h 10199"/>
                <a:gd name="connsiteX2" fmla="*/ 13208 w 13208"/>
                <a:gd name="connsiteY2" fmla="*/ 9900 h 10199"/>
                <a:gd name="connsiteX3" fmla="*/ 0 w 13208"/>
                <a:gd name="connsiteY3" fmla="*/ 10199 h 10199"/>
                <a:gd name="connsiteX0" fmla="*/ 0 w 12265"/>
                <a:gd name="connsiteY0" fmla="*/ 9900 h 9900"/>
                <a:gd name="connsiteX1" fmla="*/ 3869 w 12265"/>
                <a:gd name="connsiteY1" fmla="*/ 0 h 9900"/>
                <a:gd name="connsiteX2" fmla="*/ 12265 w 12265"/>
                <a:gd name="connsiteY2" fmla="*/ 9900 h 9900"/>
                <a:gd name="connsiteX3" fmla="*/ 0 w 12265"/>
                <a:gd name="connsiteY3" fmla="*/ 9900 h 9900"/>
                <a:gd name="connsiteX0" fmla="*/ 0 w 10615"/>
                <a:gd name="connsiteY0" fmla="*/ 9899 h 10000"/>
                <a:gd name="connsiteX1" fmla="*/ 3770 w 10615"/>
                <a:gd name="connsiteY1" fmla="*/ 0 h 10000"/>
                <a:gd name="connsiteX2" fmla="*/ 10615 w 10615"/>
                <a:gd name="connsiteY2" fmla="*/ 10000 h 10000"/>
                <a:gd name="connsiteX3" fmla="*/ 0 w 10615"/>
                <a:gd name="connsiteY3" fmla="*/ 9899 h 10000"/>
                <a:gd name="connsiteX0" fmla="*/ 0 w 10615"/>
                <a:gd name="connsiteY0" fmla="*/ 9899 h 9899"/>
                <a:gd name="connsiteX1" fmla="*/ 3770 w 10615"/>
                <a:gd name="connsiteY1" fmla="*/ 0 h 9899"/>
                <a:gd name="connsiteX2" fmla="*/ 10615 w 10615"/>
                <a:gd name="connsiteY2" fmla="*/ 9899 h 9899"/>
                <a:gd name="connsiteX3" fmla="*/ 0 w 10615"/>
                <a:gd name="connsiteY3" fmla="*/ 9899 h 9899"/>
                <a:gd name="connsiteX0" fmla="*/ 0 w 10193"/>
                <a:gd name="connsiteY0" fmla="*/ 9966 h 10000"/>
                <a:gd name="connsiteX1" fmla="*/ 3745 w 10193"/>
                <a:gd name="connsiteY1" fmla="*/ 0 h 10000"/>
                <a:gd name="connsiteX2" fmla="*/ 10193 w 10193"/>
                <a:gd name="connsiteY2" fmla="*/ 10000 h 10000"/>
                <a:gd name="connsiteX3" fmla="*/ 0 w 10193"/>
                <a:gd name="connsiteY3" fmla="*/ 9966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93" h="10000">
                  <a:moveTo>
                    <a:pt x="0" y="9966"/>
                  </a:moveTo>
                  <a:lnTo>
                    <a:pt x="3745" y="0"/>
                  </a:lnTo>
                  <a:lnTo>
                    <a:pt x="10193" y="10000"/>
                  </a:lnTo>
                  <a:lnTo>
                    <a:pt x="0" y="996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Title 1"/>
            <p:cNvSpPr txBox="1">
              <a:spLocks/>
            </p:cNvSpPr>
            <p:nvPr/>
          </p:nvSpPr>
          <p:spPr>
            <a:xfrm>
              <a:off x="2352496" y="2464778"/>
              <a:ext cx="47413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2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02</a:t>
              </a:r>
              <a:endParaRPr lang="en-US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2981948" y="1712702"/>
            <a:ext cx="973488" cy="1209658"/>
            <a:chOff x="2981948" y="1712702"/>
            <a:chExt cx="973488" cy="1209658"/>
          </a:xfrm>
        </p:grpSpPr>
        <p:sp>
          <p:nvSpPr>
            <p:cNvPr id="17" name="Flowchart: Extract 3"/>
            <p:cNvSpPr/>
            <p:nvPr/>
          </p:nvSpPr>
          <p:spPr>
            <a:xfrm>
              <a:off x="3416913" y="1712702"/>
              <a:ext cx="538523" cy="732585"/>
            </a:xfrm>
            <a:custGeom>
              <a:avLst/>
              <a:gdLst>
                <a:gd name="connsiteX0" fmla="*/ 0 w 10000"/>
                <a:gd name="connsiteY0" fmla="*/ 10000 h 10000"/>
                <a:gd name="connsiteX1" fmla="*/ 5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0" fmla="*/ 0 w 10000"/>
                <a:gd name="connsiteY0" fmla="*/ 9901 h 9901"/>
                <a:gd name="connsiteX1" fmla="*/ 2925 w 10000"/>
                <a:gd name="connsiteY1" fmla="*/ 0 h 9901"/>
                <a:gd name="connsiteX2" fmla="*/ 10000 w 10000"/>
                <a:gd name="connsiteY2" fmla="*/ 9901 h 9901"/>
                <a:gd name="connsiteX3" fmla="*/ 0 w 10000"/>
                <a:gd name="connsiteY3" fmla="*/ 9901 h 9901"/>
                <a:gd name="connsiteX0" fmla="*/ 0 w 10189"/>
                <a:gd name="connsiteY0" fmla="*/ 10000 h 10398"/>
                <a:gd name="connsiteX1" fmla="*/ 2925 w 10189"/>
                <a:gd name="connsiteY1" fmla="*/ 0 h 10398"/>
                <a:gd name="connsiteX2" fmla="*/ 10189 w 10189"/>
                <a:gd name="connsiteY2" fmla="*/ 10398 h 10398"/>
                <a:gd name="connsiteX3" fmla="*/ 0 w 10189"/>
                <a:gd name="connsiteY3" fmla="*/ 10000 h 10398"/>
                <a:gd name="connsiteX0" fmla="*/ 0 w 11132"/>
                <a:gd name="connsiteY0" fmla="*/ 10498 h 10498"/>
                <a:gd name="connsiteX1" fmla="*/ 3868 w 11132"/>
                <a:gd name="connsiteY1" fmla="*/ 0 h 10498"/>
                <a:gd name="connsiteX2" fmla="*/ 11132 w 11132"/>
                <a:gd name="connsiteY2" fmla="*/ 10398 h 10498"/>
                <a:gd name="connsiteX3" fmla="*/ 0 w 11132"/>
                <a:gd name="connsiteY3" fmla="*/ 10498 h 10498"/>
                <a:gd name="connsiteX0" fmla="*/ 0 w 11887"/>
                <a:gd name="connsiteY0" fmla="*/ 10498 h 10498"/>
                <a:gd name="connsiteX1" fmla="*/ 4623 w 11887"/>
                <a:gd name="connsiteY1" fmla="*/ 0 h 10498"/>
                <a:gd name="connsiteX2" fmla="*/ 11887 w 11887"/>
                <a:gd name="connsiteY2" fmla="*/ 10398 h 10498"/>
                <a:gd name="connsiteX3" fmla="*/ 0 w 11887"/>
                <a:gd name="connsiteY3" fmla="*/ 10498 h 10498"/>
                <a:gd name="connsiteX0" fmla="*/ 0 w 13019"/>
                <a:gd name="connsiteY0" fmla="*/ 10498 h 10498"/>
                <a:gd name="connsiteX1" fmla="*/ 4623 w 13019"/>
                <a:gd name="connsiteY1" fmla="*/ 0 h 10498"/>
                <a:gd name="connsiteX2" fmla="*/ 13019 w 13019"/>
                <a:gd name="connsiteY2" fmla="*/ 9900 h 10498"/>
                <a:gd name="connsiteX3" fmla="*/ 0 w 13019"/>
                <a:gd name="connsiteY3" fmla="*/ 10498 h 10498"/>
                <a:gd name="connsiteX0" fmla="*/ 0 w 13208"/>
                <a:gd name="connsiteY0" fmla="*/ 10199 h 10199"/>
                <a:gd name="connsiteX1" fmla="*/ 4812 w 13208"/>
                <a:gd name="connsiteY1" fmla="*/ 0 h 10199"/>
                <a:gd name="connsiteX2" fmla="*/ 13208 w 13208"/>
                <a:gd name="connsiteY2" fmla="*/ 9900 h 10199"/>
                <a:gd name="connsiteX3" fmla="*/ 0 w 13208"/>
                <a:gd name="connsiteY3" fmla="*/ 10199 h 10199"/>
                <a:gd name="connsiteX0" fmla="*/ 0 w 12265"/>
                <a:gd name="connsiteY0" fmla="*/ 9900 h 9900"/>
                <a:gd name="connsiteX1" fmla="*/ 3869 w 12265"/>
                <a:gd name="connsiteY1" fmla="*/ 0 h 9900"/>
                <a:gd name="connsiteX2" fmla="*/ 12265 w 12265"/>
                <a:gd name="connsiteY2" fmla="*/ 9900 h 9900"/>
                <a:gd name="connsiteX3" fmla="*/ 0 w 12265"/>
                <a:gd name="connsiteY3" fmla="*/ 9900 h 9900"/>
                <a:gd name="connsiteX0" fmla="*/ 0 w 10615"/>
                <a:gd name="connsiteY0" fmla="*/ 9899 h 10000"/>
                <a:gd name="connsiteX1" fmla="*/ 3770 w 10615"/>
                <a:gd name="connsiteY1" fmla="*/ 0 h 10000"/>
                <a:gd name="connsiteX2" fmla="*/ 10615 w 10615"/>
                <a:gd name="connsiteY2" fmla="*/ 10000 h 10000"/>
                <a:gd name="connsiteX3" fmla="*/ 0 w 10615"/>
                <a:gd name="connsiteY3" fmla="*/ 9899 h 10000"/>
                <a:gd name="connsiteX0" fmla="*/ 0 w 10615"/>
                <a:gd name="connsiteY0" fmla="*/ 9899 h 9899"/>
                <a:gd name="connsiteX1" fmla="*/ 3770 w 10615"/>
                <a:gd name="connsiteY1" fmla="*/ 0 h 9899"/>
                <a:gd name="connsiteX2" fmla="*/ 10615 w 10615"/>
                <a:gd name="connsiteY2" fmla="*/ 9899 h 9899"/>
                <a:gd name="connsiteX3" fmla="*/ 0 w 10615"/>
                <a:gd name="connsiteY3" fmla="*/ 9899 h 9899"/>
                <a:gd name="connsiteX0" fmla="*/ 0 w 10000"/>
                <a:gd name="connsiteY0" fmla="*/ 10000 h 10000"/>
                <a:gd name="connsiteX1" fmla="*/ 3552 w 10000"/>
                <a:gd name="connsiteY1" fmla="*/ 0 h 10000"/>
                <a:gd name="connsiteX2" fmla="*/ 10000 w 10000"/>
                <a:gd name="connsiteY2" fmla="*/ 9695 h 10000"/>
                <a:gd name="connsiteX3" fmla="*/ 0 w 10000"/>
                <a:gd name="connsiteY3" fmla="*/ 10000 h 10000"/>
                <a:gd name="connsiteX0" fmla="*/ 0 w 10000"/>
                <a:gd name="connsiteY0" fmla="*/ 9695 h 9695"/>
                <a:gd name="connsiteX1" fmla="*/ 3552 w 10000"/>
                <a:gd name="connsiteY1" fmla="*/ 0 h 9695"/>
                <a:gd name="connsiteX2" fmla="*/ 10000 w 10000"/>
                <a:gd name="connsiteY2" fmla="*/ 9695 h 9695"/>
                <a:gd name="connsiteX3" fmla="*/ 0 w 10000"/>
                <a:gd name="connsiteY3" fmla="*/ 9695 h 9695"/>
                <a:gd name="connsiteX0" fmla="*/ 0 w 10000"/>
                <a:gd name="connsiteY0" fmla="*/ 10000 h 10000"/>
                <a:gd name="connsiteX1" fmla="*/ 3407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0" fmla="*/ 0 w 10290"/>
                <a:gd name="connsiteY0" fmla="*/ 10000 h 10070"/>
                <a:gd name="connsiteX1" fmla="*/ 3407 w 10290"/>
                <a:gd name="connsiteY1" fmla="*/ 0 h 10070"/>
                <a:gd name="connsiteX2" fmla="*/ 10290 w 10290"/>
                <a:gd name="connsiteY2" fmla="*/ 10070 h 10070"/>
                <a:gd name="connsiteX3" fmla="*/ 0 w 10290"/>
                <a:gd name="connsiteY3" fmla="*/ 10000 h 10070"/>
                <a:gd name="connsiteX0" fmla="*/ 0 w 10097"/>
                <a:gd name="connsiteY0" fmla="*/ 10000 h 10000"/>
                <a:gd name="connsiteX1" fmla="*/ 3407 w 10097"/>
                <a:gd name="connsiteY1" fmla="*/ 0 h 10000"/>
                <a:gd name="connsiteX2" fmla="*/ 10097 w 10097"/>
                <a:gd name="connsiteY2" fmla="*/ 9861 h 10000"/>
                <a:gd name="connsiteX3" fmla="*/ 0 w 10097"/>
                <a:gd name="connsiteY3" fmla="*/ 10000 h 10000"/>
                <a:gd name="connsiteX0" fmla="*/ 0 w 10290"/>
                <a:gd name="connsiteY0" fmla="*/ 10000 h 10000"/>
                <a:gd name="connsiteX1" fmla="*/ 3407 w 10290"/>
                <a:gd name="connsiteY1" fmla="*/ 0 h 10000"/>
                <a:gd name="connsiteX2" fmla="*/ 10290 w 10290"/>
                <a:gd name="connsiteY2" fmla="*/ 9966 h 10000"/>
                <a:gd name="connsiteX3" fmla="*/ 0 w 10290"/>
                <a:gd name="connsiteY3" fmla="*/ 10000 h 10000"/>
                <a:gd name="connsiteX0" fmla="*/ 0 w 10242"/>
                <a:gd name="connsiteY0" fmla="*/ 10070 h 10070"/>
                <a:gd name="connsiteX1" fmla="*/ 3359 w 10242"/>
                <a:gd name="connsiteY1" fmla="*/ 0 h 10070"/>
                <a:gd name="connsiteX2" fmla="*/ 10242 w 10242"/>
                <a:gd name="connsiteY2" fmla="*/ 9966 h 10070"/>
                <a:gd name="connsiteX3" fmla="*/ 0 w 10242"/>
                <a:gd name="connsiteY3" fmla="*/ 10070 h 10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42" h="10070">
                  <a:moveTo>
                    <a:pt x="0" y="10070"/>
                  </a:moveTo>
                  <a:lnTo>
                    <a:pt x="3359" y="0"/>
                  </a:lnTo>
                  <a:lnTo>
                    <a:pt x="10242" y="9966"/>
                  </a:lnTo>
                  <a:lnTo>
                    <a:pt x="0" y="1007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lowchart: Data 2"/>
            <p:cNvSpPr/>
            <p:nvPr/>
          </p:nvSpPr>
          <p:spPr>
            <a:xfrm>
              <a:off x="2981948" y="1716513"/>
              <a:ext cx="614670" cy="1205847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700"/>
                <a:gd name="connsiteY0" fmla="*/ 10000 h 10000"/>
                <a:gd name="connsiteX1" fmla="*/ 2000 w 10700"/>
                <a:gd name="connsiteY1" fmla="*/ 0 h 10000"/>
                <a:gd name="connsiteX2" fmla="*/ 10700 w 10700"/>
                <a:gd name="connsiteY2" fmla="*/ 496 h 10000"/>
                <a:gd name="connsiteX3" fmla="*/ 8000 w 10700"/>
                <a:gd name="connsiteY3" fmla="*/ 10000 h 10000"/>
                <a:gd name="connsiteX4" fmla="*/ 0 w 10700"/>
                <a:gd name="connsiteY4" fmla="*/ 10000 h 10000"/>
                <a:gd name="connsiteX0" fmla="*/ 0 w 10700"/>
                <a:gd name="connsiteY0" fmla="*/ 9504 h 9504"/>
                <a:gd name="connsiteX1" fmla="*/ 4000 w 10700"/>
                <a:gd name="connsiteY1" fmla="*/ 248 h 9504"/>
                <a:gd name="connsiteX2" fmla="*/ 10700 w 10700"/>
                <a:gd name="connsiteY2" fmla="*/ 0 h 9504"/>
                <a:gd name="connsiteX3" fmla="*/ 8000 w 10700"/>
                <a:gd name="connsiteY3" fmla="*/ 9504 h 9504"/>
                <a:gd name="connsiteX4" fmla="*/ 0 w 10700"/>
                <a:gd name="connsiteY4" fmla="*/ 9504 h 9504"/>
                <a:gd name="connsiteX0" fmla="*/ 0 w 10000"/>
                <a:gd name="connsiteY0" fmla="*/ 10065 h 10065"/>
                <a:gd name="connsiteX1" fmla="*/ 3925 w 10000"/>
                <a:gd name="connsiteY1" fmla="*/ 0 h 10065"/>
                <a:gd name="connsiteX2" fmla="*/ 10000 w 10000"/>
                <a:gd name="connsiteY2" fmla="*/ 65 h 10065"/>
                <a:gd name="connsiteX3" fmla="*/ 7477 w 10000"/>
                <a:gd name="connsiteY3" fmla="*/ 10065 h 10065"/>
                <a:gd name="connsiteX4" fmla="*/ 0 w 10000"/>
                <a:gd name="connsiteY4" fmla="*/ 10065 h 10065"/>
                <a:gd name="connsiteX0" fmla="*/ 0 w 10000"/>
                <a:gd name="connsiteY0" fmla="*/ 10000 h 10000"/>
                <a:gd name="connsiteX1" fmla="*/ 3925 w 10000"/>
                <a:gd name="connsiteY1" fmla="*/ 66 h 10000"/>
                <a:gd name="connsiteX2" fmla="*/ 10000 w 10000"/>
                <a:gd name="connsiteY2" fmla="*/ 0 h 10000"/>
                <a:gd name="connsiteX3" fmla="*/ 7477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261"/>
                <a:gd name="connsiteX1" fmla="*/ 3925 w 10000"/>
                <a:gd name="connsiteY1" fmla="*/ 66 h 10261"/>
                <a:gd name="connsiteX2" fmla="*/ 10000 w 10000"/>
                <a:gd name="connsiteY2" fmla="*/ 0 h 10261"/>
                <a:gd name="connsiteX3" fmla="*/ 6262 w 10000"/>
                <a:gd name="connsiteY3" fmla="*/ 10261 h 10261"/>
                <a:gd name="connsiteX4" fmla="*/ 0 w 10000"/>
                <a:gd name="connsiteY4" fmla="*/ 10000 h 10261"/>
                <a:gd name="connsiteX0" fmla="*/ 0 w 10000"/>
                <a:gd name="connsiteY0" fmla="*/ 10000 h 10000"/>
                <a:gd name="connsiteX1" fmla="*/ 3925 w 10000"/>
                <a:gd name="connsiteY1" fmla="*/ 66 h 10000"/>
                <a:gd name="connsiteX2" fmla="*/ 10000 w 10000"/>
                <a:gd name="connsiteY2" fmla="*/ 0 h 10000"/>
                <a:gd name="connsiteX3" fmla="*/ 7010 w 10000"/>
                <a:gd name="connsiteY3" fmla="*/ 10000 h 10000"/>
                <a:gd name="connsiteX4" fmla="*/ 0 w 10000"/>
                <a:gd name="connsiteY4" fmla="*/ 10000 h 10000"/>
                <a:gd name="connsiteX0" fmla="*/ 0 w 8318"/>
                <a:gd name="connsiteY0" fmla="*/ 10261 h 10261"/>
                <a:gd name="connsiteX1" fmla="*/ 2243 w 8318"/>
                <a:gd name="connsiteY1" fmla="*/ 66 h 10261"/>
                <a:gd name="connsiteX2" fmla="*/ 8318 w 8318"/>
                <a:gd name="connsiteY2" fmla="*/ 0 h 10261"/>
                <a:gd name="connsiteX3" fmla="*/ 5328 w 8318"/>
                <a:gd name="connsiteY3" fmla="*/ 10000 h 10261"/>
                <a:gd name="connsiteX4" fmla="*/ 0 w 8318"/>
                <a:gd name="connsiteY4" fmla="*/ 10261 h 10261"/>
                <a:gd name="connsiteX0" fmla="*/ 0 w 11685"/>
                <a:gd name="connsiteY0" fmla="*/ 9746 h 9746"/>
                <a:gd name="connsiteX1" fmla="*/ 4382 w 11685"/>
                <a:gd name="connsiteY1" fmla="*/ 64 h 9746"/>
                <a:gd name="connsiteX2" fmla="*/ 11685 w 11685"/>
                <a:gd name="connsiteY2" fmla="*/ 0 h 9746"/>
                <a:gd name="connsiteX3" fmla="*/ 8090 w 11685"/>
                <a:gd name="connsiteY3" fmla="*/ 9746 h 9746"/>
                <a:gd name="connsiteX4" fmla="*/ 0 w 11685"/>
                <a:gd name="connsiteY4" fmla="*/ 9746 h 9746"/>
                <a:gd name="connsiteX0" fmla="*/ 0 w 10000"/>
                <a:gd name="connsiteY0" fmla="*/ 10000 h 10522"/>
                <a:gd name="connsiteX1" fmla="*/ 3750 w 10000"/>
                <a:gd name="connsiteY1" fmla="*/ 66 h 10522"/>
                <a:gd name="connsiteX2" fmla="*/ 10000 w 10000"/>
                <a:gd name="connsiteY2" fmla="*/ 0 h 10522"/>
                <a:gd name="connsiteX3" fmla="*/ 6250 w 10000"/>
                <a:gd name="connsiteY3" fmla="*/ 10522 h 10522"/>
                <a:gd name="connsiteX4" fmla="*/ 0 w 10000"/>
                <a:gd name="connsiteY4" fmla="*/ 10000 h 10522"/>
                <a:gd name="connsiteX0" fmla="*/ 0 w 9423"/>
                <a:gd name="connsiteY0" fmla="*/ 9934 h 10456"/>
                <a:gd name="connsiteX1" fmla="*/ 3750 w 9423"/>
                <a:gd name="connsiteY1" fmla="*/ 0 h 10456"/>
                <a:gd name="connsiteX2" fmla="*/ 9423 w 9423"/>
                <a:gd name="connsiteY2" fmla="*/ 652 h 10456"/>
                <a:gd name="connsiteX3" fmla="*/ 6250 w 9423"/>
                <a:gd name="connsiteY3" fmla="*/ 10456 h 10456"/>
                <a:gd name="connsiteX4" fmla="*/ 0 w 9423"/>
                <a:gd name="connsiteY4" fmla="*/ 9934 h 10456"/>
                <a:gd name="connsiteX0" fmla="*/ 0 w 10510"/>
                <a:gd name="connsiteY0" fmla="*/ 9501 h 10000"/>
                <a:gd name="connsiteX1" fmla="*/ 3980 w 10510"/>
                <a:gd name="connsiteY1" fmla="*/ 0 h 10000"/>
                <a:gd name="connsiteX2" fmla="*/ 10510 w 10510"/>
                <a:gd name="connsiteY2" fmla="*/ 187 h 10000"/>
                <a:gd name="connsiteX3" fmla="*/ 6633 w 10510"/>
                <a:gd name="connsiteY3" fmla="*/ 10000 h 10000"/>
                <a:gd name="connsiteX4" fmla="*/ 0 w 10510"/>
                <a:gd name="connsiteY4" fmla="*/ 9501 h 10000"/>
                <a:gd name="connsiteX0" fmla="*/ 0 w 10510"/>
                <a:gd name="connsiteY0" fmla="*/ 9314 h 9813"/>
                <a:gd name="connsiteX1" fmla="*/ 3980 w 10510"/>
                <a:gd name="connsiteY1" fmla="*/ 437 h 9813"/>
                <a:gd name="connsiteX2" fmla="*/ 10510 w 10510"/>
                <a:gd name="connsiteY2" fmla="*/ 0 h 9813"/>
                <a:gd name="connsiteX3" fmla="*/ 6633 w 10510"/>
                <a:gd name="connsiteY3" fmla="*/ 9813 h 9813"/>
                <a:gd name="connsiteX4" fmla="*/ 0 w 10510"/>
                <a:gd name="connsiteY4" fmla="*/ 9314 h 9813"/>
                <a:gd name="connsiteX0" fmla="*/ 0 w 10000"/>
                <a:gd name="connsiteY0" fmla="*/ 9491 h 10000"/>
                <a:gd name="connsiteX1" fmla="*/ 3690 w 10000"/>
                <a:gd name="connsiteY1" fmla="*/ 0 h 10000"/>
                <a:gd name="connsiteX2" fmla="*/ 10000 w 10000"/>
                <a:gd name="connsiteY2" fmla="*/ 0 h 10000"/>
                <a:gd name="connsiteX3" fmla="*/ 6311 w 10000"/>
                <a:gd name="connsiteY3" fmla="*/ 10000 h 10000"/>
                <a:gd name="connsiteX4" fmla="*/ 0 w 10000"/>
                <a:gd name="connsiteY4" fmla="*/ 9491 h 10000"/>
                <a:gd name="connsiteX0" fmla="*/ 0 w 7670"/>
                <a:gd name="connsiteY0" fmla="*/ 3704 h 10000"/>
                <a:gd name="connsiteX1" fmla="*/ 1360 w 7670"/>
                <a:gd name="connsiteY1" fmla="*/ 0 h 10000"/>
                <a:gd name="connsiteX2" fmla="*/ 7670 w 7670"/>
                <a:gd name="connsiteY2" fmla="*/ 0 h 10000"/>
                <a:gd name="connsiteX3" fmla="*/ 3981 w 7670"/>
                <a:gd name="connsiteY3" fmla="*/ 10000 h 10000"/>
                <a:gd name="connsiteX4" fmla="*/ 0 w 7670"/>
                <a:gd name="connsiteY4" fmla="*/ 3704 h 10000"/>
                <a:gd name="connsiteX0" fmla="*/ 0 w 10000"/>
                <a:gd name="connsiteY0" fmla="*/ 3958 h 10000"/>
                <a:gd name="connsiteX1" fmla="*/ 1773 w 10000"/>
                <a:gd name="connsiteY1" fmla="*/ 0 h 10000"/>
                <a:gd name="connsiteX2" fmla="*/ 10000 w 10000"/>
                <a:gd name="connsiteY2" fmla="*/ 0 h 10000"/>
                <a:gd name="connsiteX3" fmla="*/ 5190 w 10000"/>
                <a:gd name="connsiteY3" fmla="*/ 10000 h 10000"/>
                <a:gd name="connsiteX4" fmla="*/ 0 w 10000"/>
                <a:gd name="connsiteY4" fmla="*/ 3958 h 10000"/>
                <a:gd name="connsiteX0" fmla="*/ 0 w 10211"/>
                <a:gd name="connsiteY0" fmla="*/ 4043 h 10000"/>
                <a:gd name="connsiteX1" fmla="*/ 1984 w 10211"/>
                <a:gd name="connsiteY1" fmla="*/ 0 h 10000"/>
                <a:gd name="connsiteX2" fmla="*/ 10211 w 10211"/>
                <a:gd name="connsiteY2" fmla="*/ 0 h 10000"/>
                <a:gd name="connsiteX3" fmla="*/ 5401 w 10211"/>
                <a:gd name="connsiteY3" fmla="*/ 10000 h 10000"/>
                <a:gd name="connsiteX4" fmla="*/ 0 w 10211"/>
                <a:gd name="connsiteY4" fmla="*/ 4043 h 10000"/>
                <a:gd name="connsiteX0" fmla="*/ 0 w 10211"/>
                <a:gd name="connsiteY0" fmla="*/ 4043 h 10064"/>
                <a:gd name="connsiteX1" fmla="*/ 1984 w 10211"/>
                <a:gd name="connsiteY1" fmla="*/ 0 h 10064"/>
                <a:gd name="connsiteX2" fmla="*/ 10211 w 10211"/>
                <a:gd name="connsiteY2" fmla="*/ 0 h 10064"/>
                <a:gd name="connsiteX3" fmla="*/ 5401 w 10211"/>
                <a:gd name="connsiteY3" fmla="*/ 10064 h 10064"/>
                <a:gd name="connsiteX4" fmla="*/ 0 w 10211"/>
                <a:gd name="connsiteY4" fmla="*/ 4043 h 1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11" h="10064">
                  <a:moveTo>
                    <a:pt x="0" y="4043"/>
                  </a:moveTo>
                  <a:lnTo>
                    <a:pt x="1984" y="0"/>
                  </a:lnTo>
                  <a:lnTo>
                    <a:pt x="10211" y="0"/>
                  </a:lnTo>
                  <a:lnTo>
                    <a:pt x="5401" y="10064"/>
                  </a:lnTo>
                  <a:lnTo>
                    <a:pt x="0" y="404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itle 1"/>
            <p:cNvSpPr txBox="1">
              <a:spLocks/>
            </p:cNvSpPr>
            <p:nvPr/>
          </p:nvSpPr>
          <p:spPr>
            <a:xfrm>
              <a:off x="2981948" y="2066091"/>
              <a:ext cx="47413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2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03</a:t>
              </a:r>
              <a:endParaRPr lang="en-US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643534" y="1249680"/>
            <a:ext cx="688433" cy="1190650"/>
            <a:chOff x="3643534" y="1249680"/>
            <a:chExt cx="688433" cy="1190650"/>
          </a:xfrm>
        </p:grpSpPr>
        <p:sp>
          <p:nvSpPr>
            <p:cNvPr id="16" name="Flowchart: Data 2"/>
            <p:cNvSpPr/>
            <p:nvPr/>
          </p:nvSpPr>
          <p:spPr>
            <a:xfrm>
              <a:off x="3661437" y="1249680"/>
              <a:ext cx="670530" cy="1190650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700"/>
                <a:gd name="connsiteY0" fmla="*/ 10000 h 10000"/>
                <a:gd name="connsiteX1" fmla="*/ 2000 w 10700"/>
                <a:gd name="connsiteY1" fmla="*/ 0 h 10000"/>
                <a:gd name="connsiteX2" fmla="*/ 10700 w 10700"/>
                <a:gd name="connsiteY2" fmla="*/ 496 h 10000"/>
                <a:gd name="connsiteX3" fmla="*/ 8000 w 10700"/>
                <a:gd name="connsiteY3" fmla="*/ 10000 h 10000"/>
                <a:gd name="connsiteX4" fmla="*/ 0 w 10700"/>
                <a:gd name="connsiteY4" fmla="*/ 10000 h 10000"/>
                <a:gd name="connsiteX0" fmla="*/ 0 w 10700"/>
                <a:gd name="connsiteY0" fmla="*/ 9504 h 9504"/>
                <a:gd name="connsiteX1" fmla="*/ 4000 w 10700"/>
                <a:gd name="connsiteY1" fmla="*/ 248 h 9504"/>
                <a:gd name="connsiteX2" fmla="*/ 10700 w 10700"/>
                <a:gd name="connsiteY2" fmla="*/ 0 h 9504"/>
                <a:gd name="connsiteX3" fmla="*/ 8000 w 10700"/>
                <a:gd name="connsiteY3" fmla="*/ 9504 h 9504"/>
                <a:gd name="connsiteX4" fmla="*/ 0 w 10700"/>
                <a:gd name="connsiteY4" fmla="*/ 9504 h 9504"/>
                <a:gd name="connsiteX0" fmla="*/ 0 w 10000"/>
                <a:gd name="connsiteY0" fmla="*/ 10065 h 10065"/>
                <a:gd name="connsiteX1" fmla="*/ 3925 w 10000"/>
                <a:gd name="connsiteY1" fmla="*/ 0 h 10065"/>
                <a:gd name="connsiteX2" fmla="*/ 10000 w 10000"/>
                <a:gd name="connsiteY2" fmla="*/ 65 h 10065"/>
                <a:gd name="connsiteX3" fmla="*/ 7477 w 10000"/>
                <a:gd name="connsiteY3" fmla="*/ 10065 h 10065"/>
                <a:gd name="connsiteX4" fmla="*/ 0 w 10000"/>
                <a:gd name="connsiteY4" fmla="*/ 10065 h 10065"/>
                <a:gd name="connsiteX0" fmla="*/ 0 w 10000"/>
                <a:gd name="connsiteY0" fmla="*/ 10000 h 10000"/>
                <a:gd name="connsiteX1" fmla="*/ 3925 w 10000"/>
                <a:gd name="connsiteY1" fmla="*/ 66 h 10000"/>
                <a:gd name="connsiteX2" fmla="*/ 10000 w 10000"/>
                <a:gd name="connsiteY2" fmla="*/ 0 h 10000"/>
                <a:gd name="connsiteX3" fmla="*/ 7477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261"/>
                <a:gd name="connsiteX1" fmla="*/ 3925 w 10000"/>
                <a:gd name="connsiteY1" fmla="*/ 66 h 10261"/>
                <a:gd name="connsiteX2" fmla="*/ 10000 w 10000"/>
                <a:gd name="connsiteY2" fmla="*/ 0 h 10261"/>
                <a:gd name="connsiteX3" fmla="*/ 6262 w 10000"/>
                <a:gd name="connsiteY3" fmla="*/ 10261 h 10261"/>
                <a:gd name="connsiteX4" fmla="*/ 0 w 10000"/>
                <a:gd name="connsiteY4" fmla="*/ 10000 h 10261"/>
                <a:gd name="connsiteX0" fmla="*/ 0 w 10000"/>
                <a:gd name="connsiteY0" fmla="*/ 10000 h 10000"/>
                <a:gd name="connsiteX1" fmla="*/ 3925 w 10000"/>
                <a:gd name="connsiteY1" fmla="*/ 66 h 10000"/>
                <a:gd name="connsiteX2" fmla="*/ 10000 w 10000"/>
                <a:gd name="connsiteY2" fmla="*/ 0 h 10000"/>
                <a:gd name="connsiteX3" fmla="*/ 7010 w 10000"/>
                <a:gd name="connsiteY3" fmla="*/ 10000 h 10000"/>
                <a:gd name="connsiteX4" fmla="*/ 0 w 10000"/>
                <a:gd name="connsiteY4" fmla="*/ 10000 h 10000"/>
                <a:gd name="connsiteX0" fmla="*/ 0 w 8318"/>
                <a:gd name="connsiteY0" fmla="*/ 10261 h 10261"/>
                <a:gd name="connsiteX1" fmla="*/ 2243 w 8318"/>
                <a:gd name="connsiteY1" fmla="*/ 66 h 10261"/>
                <a:gd name="connsiteX2" fmla="*/ 8318 w 8318"/>
                <a:gd name="connsiteY2" fmla="*/ 0 h 10261"/>
                <a:gd name="connsiteX3" fmla="*/ 5328 w 8318"/>
                <a:gd name="connsiteY3" fmla="*/ 10000 h 10261"/>
                <a:gd name="connsiteX4" fmla="*/ 0 w 8318"/>
                <a:gd name="connsiteY4" fmla="*/ 10261 h 10261"/>
                <a:gd name="connsiteX0" fmla="*/ 0 w 11685"/>
                <a:gd name="connsiteY0" fmla="*/ 9746 h 9746"/>
                <a:gd name="connsiteX1" fmla="*/ 4382 w 11685"/>
                <a:gd name="connsiteY1" fmla="*/ 64 h 9746"/>
                <a:gd name="connsiteX2" fmla="*/ 11685 w 11685"/>
                <a:gd name="connsiteY2" fmla="*/ 0 h 9746"/>
                <a:gd name="connsiteX3" fmla="*/ 8090 w 11685"/>
                <a:gd name="connsiteY3" fmla="*/ 9746 h 9746"/>
                <a:gd name="connsiteX4" fmla="*/ 0 w 11685"/>
                <a:gd name="connsiteY4" fmla="*/ 9746 h 9746"/>
                <a:gd name="connsiteX0" fmla="*/ 0 w 8365"/>
                <a:gd name="connsiteY0" fmla="*/ 4976 h 10000"/>
                <a:gd name="connsiteX1" fmla="*/ 2115 w 8365"/>
                <a:gd name="connsiteY1" fmla="*/ 66 h 10000"/>
                <a:gd name="connsiteX2" fmla="*/ 8365 w 8365"/>
                <a:gd name="connsiteY2" fmla="*/ 0 h 10000"/>
                <a:gd name="connsiteX3" fmla="*/ 5288 w 8365"/>
                <a:gd name="connsiteY3" fmla="*/ 10000 h 10000"/>
                <a:gd name="connsiteX4" fmla="*/ 0 w 8365"/>
                <a:gd name="connsiteY4" fmla="*/ 4976 h 10000"/>
                <a:gd name="connsiteX0" fmla="*/ 0 w 10000"/>
                <a:gd name="connsiteY0" fmla="*/ 4976 h 10196"/>
                <a:gd name="connsiteX1" fmla="*/ 2528 w 10000"/>
                <a:gd name="connsiteY1" fmla="*/ 66 h 10196"/>
                <a:gd name="connsiteX2" fmla="*/ 10000 w 10000"/>
                <a:gd name="connsiteY2" fmla="*/ 0 h 10196"/>
                <a:gd name="connsiteX3" fmla="*/ 4253 w 10000"/>
                <a:gd name="connsiteY3" fmla="*/ 10196 h 10196"/>
                <a:gd name="connsiteX4" fmla="*/ 0 w 10000"/>
                <a:gd name="connsiteY4" fmla="*/ 4976 h 10196"/>
                <a:gd name="connsiteX0" fmla="*/ 0 w 10115"/>
                <a:gd name="connsiteY0" fmla="*/ 5172 h 10196"/>
                <a:gd name="connsiteX1" fmla="*/ 2643 w 10115"/>
                <a:gd name="connsiteY1" fmla="*/ 66 h 10196"/>
                <a:gd name="connsiteX2" fmla="*/ 10115 w 10115"/>
                <a:gd name="connsiteY2" fmla="*/ 0 h 10196"/>
                <a:gd name="connsiteX3" fmla="*/ 4368 w 10115"/>
                <a:gd name="connsiteY3" fmla="*/ 10196 h 10196"/>
                <a:gd name="connsiteX4" fmla="*/ 0 w 10115"/>
                <a:gd name="connsiteY4" fmla="*/ 5172 h 10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15" h="10196">
                  <a:moveTo>
                    <a:pt x="0" y="5172"/>
                  </a:moveTo>
                  <a:lnTo>
                    <a:pt x="2643" y="66"/>
                  </a:lnTo>
                  <a:lnTo>
                    <a:pt x="10115" y="0"/>
                  </a:lnTo>
                  <a:lnTo>
                    <a:pt x="4368" y="10196"/>
                  </a:lnTo>
                  <a:lnTo>
                    <a:pt x="0" y="517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Title 1"/>
            <p:cNvSpPr txBox="1">
              <a:spLocks/>
            </p:cNvSpPr>
            <p:nvPr/>
          </p:nvSpPr>
          <p:spPr>
            <a:xfrm>
              <a:off x="3643534" y="1623770"/>
              <a:ext cx="47413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2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04</a:t>
              </a:r>
              <a:endParaRPr lang="en-US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2905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1490816"/>
            <a:ext cx="1376632" cy="2905735"/>
            <a:chOff x="0" y="1490816"/>
            <a:chExt cx="1376632" cy="2905735"/>
          </a:xfrm>
        </p:grpSpPr>
        <p:sp>
          <p:nvSpPr>
            <p:cNvPr id="5" name="Rectangle 4"/>
            <p:cNvSpPr/>
            <p:nvPr/>
          </p:nvSpPr>
          <p:spPr>
            <a:xfrm>
              <a:off x="0" y="1504950"/>
              <a:ext cx="857443" cy="5334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lowchart: Data 5"/>
            <p:cNvSpPr/>
            <p:nvPr/>
          </p:nvSpPr>
          <p:spPr>
            <a:xfrm flipH="1">
              <a:off x="857443" y="1490816"/>
              <a:ext cx="519189" cy="2905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9778 w 10000"/>
                <a:gd name="connsiteY3" fmla="*/ 8386 h 10000"/>
                <a:gd name="connsiteX4" fmla="*/ 0 w 10000"/>
                <a:gd name="connsiteY4" fmla="*/ 10000 h 10000"/>
                <a:gd name="connsiteX0" fmla="*/ 519 w 8000"/>
                <a:gd name="connsiteY0" fmla="*/ 10035 h 10035"/>
                <a:gd name="connsiteX1" fmla="*/ 0 w 8000"/>
                <a:gd name="connsiteY1" fmla="*/ 0 h 10035"/>
                <a:gd name="connsiteX2" fmla="*/ 8000 w 8000"/>
                <a:gd name="connsiteY2" fmla="*/ 0 h 10035"/>
                <a:gd name="connsiteX3" fmla="*/ 7778 w 8000"/>
                <a:gd name="connsiteY3" fmla="*/ 8386 h 10035"/>
                <a:gd name="connsiteX4" fmla="*/ 519 w 8000"/>
                <a:gd name="connsiteY4" fmla="*/ 10035 h 10035"/>
                <a:gd name="connsiteX0" fmla="*/ 0 w 9351"/>
                <a:gd name="connsiteY0" fmla="*/ 10000 h 10000"/>
                <a:gd name="connsiteX1" fmla="*/ 1203 w 9351"/>
                <a:gd name="connsiteY1" fmla="*/ 1399 h 10000"/>
                <a:gd name="connsiteX2" fmla="*/ 9351 w 9351"/>
                <a:gd name="connsiteY2" fmla="*/ 0 h 10000"/>
                <a:gd name="connsiteX3" fmla="*/ 9074 w 9351"/>
                <a:gd name="connsiteY3" fmla="*/ 8357 h 10000"/>
                <a:gd name="connsiteX4" fmla="*/ 0 w 9351"/>
                <a:gd name="connsiteY4" fmla="*/ 10000 h 10000"/>
                <a:gd name="connsiteX0" fmla="*/ 0 w 10000"/>
                <a:gd name="connsiteY0" fmla="*/ 10000 h 10000"/>
                <a:gd name="connsiteX1" fmla="*/ 1088 w 10000"/>
                <a:gd name="connsiteY1" fmla="*/ 2623 h 10000"/>
                <a:gd name="connsiteX2" fmla="*/ 10000 w 10000"/>
                <a:gd name="connsiteY2" fmla="*/ 0 h 10000"/>
                <a:gd name="connsiteX3" fmla="*/ 9704 w 10000"/>
                <a:gd name="connsiteY3" fmla="*/ 8357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98 w 10000"/>
                <a:gd name="connsiteY1" fmla="*/ 1469 h 10000"/>
                <a:gd name="connsiteX2" fmla="*/ 10000 w 10000"/>
                <a:gd name="connsiteY2" fmla="*/ 0 h 10000"/>
                <a:gd name="connsiteX3" fmla="*/ 9704 w 10000"/>
                <a:gd name="connsiteY3" fmla="*/ 8357 h 10000"/>
                <a:gd name="connsiteX4" fmla="*/ 0 w 10000"/>
                <a:gd name="connsiteY4" fmla="*/ 10000 h 10000"/>
                <a:gd name="connsiteX0" fmla="*/ 0 w 10120"/>
                <a:gd name="connsiteY0" fmla="*/ 10000 h 10000"/>
                <a:gd name="connsiteX1" fmla="*/ 98 w 10120"/>
                <a:gd name="connsiteY1" fmla="*/ 1469 h 10000"/>
                <a:gd name="connsiteX2" fmla="*/ 10000 w 10120"/>
                <a:gd name="connsiteY2" fmla="*/ 0 h 10000"/>
                <a:gd name="connsiteX3" fmla="*/ 10100 w 10120"/>
                <a:gd name="connsiteY3" fmla="*/ 8357 h 10000"/>
                <a:gd name="connsiteX4" fmla="*/ 0 w 10120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0" h="10000">
                  <a:moveTo>
                    <a:pt x="0" y="10000"/>
                  </a:moveTo>
                  <a:cubicBezTo>
                    <a:pt x="33" y="7156"/>
                    <a:pt x="65" y="4313"/>
                    <a:pt x="98" y="1469"/>
                  </a:cubicBezTo>
                  <a:lnTo>
                    <a:pt x="10000" y="0"/>
                  </a:lnTo>
                  <a:cubicBezTo>
                    <a:pt x="9902" y="2786"/>
                    <a:pt x="10198" y="5571"/>
                    <a:pt x="10100" y="8357"/>
                  </a:cubicBezTo>
                  <a:lnTo>
                    <a:pt x="0" y="1000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itle 1"/>
            <p:cNvSpPr txBox="1">
              <a:spLocks/>
            </p:cNvSpPr>
            <p:nvPr/>
          </p:nvSpPr>
          <p:spPr>
            <a:xfrm>
              <a:off x="958420" y="2366857"/>
              <a:ext cx="317233" cy="1598110"/>
            </a:xfrm>
            <a:prstGeom prst="rect">
              <a:avLst/>
            </a:prstGeom>
          </p:spPr>
          <p:txBody>
            <a:bodyPr vert="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Tiêu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đề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nội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dung</a:t>
              </a:r>
              <a:endParaRPr lang="en-US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Title 1"/>
            <p:cNvSpPr txBox="1">
              <a:spLocks/>
            </p:cNvSpPr>
            <p:nvPr/>
          </p:nvSpPr>
          <p:spPr>
            <a:xfrm>
              <a:off x="869969" y="1970109"/>
              <a:ext cx="47413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2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01</a:t>
              </a:r>
              <a:endParaRPr lang="en-US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376632" y="1494790"/>
            <a:ext cx="990648" cy="2905735"/>
            <a:chOff x="1376632" y="1494790"/>
            <a:chExt cx="990648" cy="2905735"/>
          </a:xfrm>
        </p:grpSpPr>
        <p:sp>
          <p:nvSpPr>
            <p:cNvPr id="10" name="Rectangle 9"/>
            <p:cNvSpPr/>
            <p:nvPr/>
          </p:nvSpPr>
          <p:spPr>
            <a:xfrm>
              <a:off x="1376632" y="3877284"/>
              <a:ext cx="471459" cy="51926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lowchart: Data 5"/>
            <p:cNvSpPr/>
            <p:nvPr/>
          </p:nvSpPr>
          <p:spPr>
            <a:xfrm>
              <a:off x="1848091" y="1494790"/>
              <a:ext cx="519189" cy="2905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9778 w 10000"/>
                <a:gd name="connsiteY3" fmla="*/ 8386 h 10000"/>
                <a:gd name="connsiteX4" fmla="*/ 0 w 10000"/>
                <a:gd name="connsiteY4" fmla="*/ 10000 h 10000"/>
                <a:gd name="connsiteX0" fmla="*/ 519 w 8000"/>
                <a:gd name="connsiteY0" fmla="*/ 10035 h 10035"/>
                <a:gd name="connsiteX1" fmla="*/ 0 w 8000"/>
                <a:gd name="connsiteY1" fmla="*/ 0 h 10035"/>
                <a:gd name="connsiteX2" fmla="*/ 8000 w 8000"/>
                <a:gd name="connsiteY2" fmla="*/ 0 h 10035"/>
                <a:gd name="connsiteX3" fmla="*/ 7778 w 8000"/>
                <a:gd name="connsiteY3" fmla="*/ 8386 h 10035"/>
                <a:gd name="connsiteX4" fmla="*/ 519 w 8000"/>
                <a:gd name="connsiteY4" fmla="*/ 10035 h 10035"/>
                <a:gd name="connsiteX0" fmla="*/ 0 w 9351"/>
                <a:gd name="connsiteY0" fmla="*/ 10000 h 10000"/>
                <a:gd name="connsiteX1" fmla="*/ 1203 w 9351"/>
                <a:gd name="connsiteY1" fmla="*/ 1399 h 10000"/>
                <a:gd name="connsiteX2" fmla="*/ 9351 w 9351"/>
                <a:gd name="connsiteY2" fmla="*/ 0 h 10000"/>
                <a:gd name="connsiteX3" fmla="*/ 9074 w 9351"/>
                <a:gd name="connsiteY3" fmla="*/ 8357 h 10000"/>
                <a:gd name="connsiteX4" fmla="*/ 0 w 9351"/>
                <a:gd name="connsiteY4" fmla="*/ 10000 h 10000"/>
                <a:gd name="connsiteX0" fmla="*/ 0 w 10000"/>
                <a:gd name="connsiteY0" fmla="*/ 10000 h 10000"/>
                <a:gd name="connsiteX1" fmla="*/ 1088 w 10000"/>
                <a:gd name="connsiteY1" fmla="*/ 2623 h 10000"/>
                <a:gd name="connsiteX2" fmla="*/ 10000 w 10000"/>
                <a:gd name="connsiteY2" fmla="*/ 0 h 10000"/>
                <a:gd name="connsiteX3" fmla="*/ 9704 w 10000"/>
                <a:gd name="connsiteY3" fmla="*/ 8357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98 w 10000"/>
                <a:gd name="connsiteY1" fmla="*/ 1469 h 10000"/>
                <a:gd name="connsiteX2" fmla="*/ 10000 w 10000"/>
                <a:gd name="connsiteY2" fmla="*/ 0 h 10000"/>
                <a:gd name="connsiteX3" fmla="*/ 9704 w 10000"/>
                <a:gd name="connsiteY3" fmla="*/ 8357 h 10000"/>
                <a:gd name="connsiteX4" fmla="*/ 0 w 10000"/>
                <a:gd name="connsiteY4" fmla="*/ 10000 h 10000"/>
                <a:gd name="connsiteX0" fmla="*/ 0 w 10120"/>
                <a:gd name="connsiteY0" fmla="*/ 10000 h 10000"/>
                <a:gd name="connsiteX1" fmla="*/ 98 w 10120"/>
                <a:gd name="connsiteY1" fmla="*/ 1469 h 10000"/>
                <a:gd name="connsiteX2" fmla="*/ 10000 w 10120"/>
                <a:gd name="connsiteY2" fmla="*/ 0 h 10000"/>
                <a:gd name="connsiteX3" fmla="*/ 10100 w 10120"/>
                <a:gd name="connsiteY3" fmla="*/ 8357 h 10000"/>
                <a:gd name="connsiteX4" fmla="*/ 0 w 10120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0" h="10000">
                  <a:moveTo>
                    <a:pt x="0" y="10000"/>
                  </a:moveTo>
                  <a:cubicBezTo>
                    <a:pt x="33" y="7156"/>
                    <a:pt x="65" y="4313"/>
                    <a:pt x="98" y="1469"/>
                  </a:cubicBezTo>
                  <a:lnTo>
                    <a:pt x="10000" y="0"/>
                  </a:lnTo>
                  <a:cubicBezTo>
                    <a:pt x="9902" y="2786"/>
                    <a:pt x="10198" y="5571"/>
                    <a:pt x="10100" y="8357"/>
                  </a:cubicBezTo>
                  <a:lnTo>
                    <a:pt x="0" y="1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itle 1"/>
            <p:cNvSpPr txBox="1">
              <a:spLocks/>
            </p:cNvSpPr>
            <p:nvPr/>
          </p:nvSpPr>
          <p:spPr>
            <a:xfrm>
              <a:off x="1949068" y="2366857"/>
              <a:ext cx="317233" cy="1598110"/>
            </a:xfrm>
            <a:prstGeom prst="rect">
              <a:avLst/>
            </a:prstGeom>
          </p:spPr>
          <p:txBody>
            <a:bodyPr vert="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Tiêu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đề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nội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dung</a:t>
              </a:r>
              <a:endParaRPr lang="en-US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Title 1"/>
            <p:cNvSpPr txBox="1">
              <a:spLocks/>
            </p:cNvSpPr>
            <p:nvPr/>
          </p:nvSpPr>
          <p:spPr>
            <a:xfrm>
              <a:off x="1848091" y="1970109"/>
              <a:ext cx="47413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2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02</a:t>
              </a:r>
              <a:endParaRPr lang="en-US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367279" y="1504950"/>
            <a:ext cx="990553" cy="2905735"/>
            <a:chOff x="2367279" y="1504950"/>
            <a:chExt cx="990553" cy="2905735"/>
          </a:xfrm>
        </p:grpSpPr>
        <p:sp>
          <p:nvSpPr>
            <p:cNvPr id="15" name="Flowchart: Data 5"/>
            <p:cNvSpPr/>
            <p:nvPr/>
          </p:nvSpPr>
          <p:spPr>
            <a:xfrm flipH="1">
              <a:off x="2838643" y="1504950"/>
              <a:ext cx="519189" cy="2905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9778 w 10000"/>
                <a:gd name="connsiteY3" fmla="*/ 8386 h 10000"/>
                <a:gd name="connsiteX4" fmla="*/ 0 w 10000"/>
                <a:gd name="connsiteY4" fmla="*/ 10000 h 10000"/>
                <a:gd name="connsiteX0" fmla="*/ 519 w 8000"/>
                <a:gd name="connsiteY0" fmla="*/ 10035 h 10035"/>
                <a:gd name="connsiteX1" fmla="*/ 0 w 8000"/>
                <a:gd name="connsiteY1" fmla="*/ 0 h 10035"/>
                <a:gd name="connsiteX2" fmla="*/ 8000 w 8000"/>
                <a:gd name="connsiteY2" fmla="*/ 0 h 10035"/>
                <a:gd name="connsiteX3" fmla="*/ 7778 w 8000"/>
                <a:gd name="connsiteY3" fmla="*/ 8386 h 10035"/>
                <a:gd name="connsiteX4" fmla="*/ 519 w 8000"/>
                <a:gd name="connsiteY4" fmla="*/ 10035 h 10035"/>
                <a:gd name="connsiteX0" fmla="*/ 0 w 9351"/>
                <a:gd name="connsiteY0" fmla="*/ 10000 h 10000"/>
                <a:gd name="connsiteX1" fmla="*/ 1203 w 9351"/>
                <a:gd name="connsiteY1" fmla="*/ 1399 h 10000"/>
                <a:gd name="connsiteX2" fmla="*/ 9351 w 9351"/>
                <a:gd name="connsiteY2" fmla="*/ 0 h 10000"/>
                <a:gd name="connsiteX3" fmla="*/ 9074 w 9351"/>
                <a:gd name="connsiteY3" fmla="*/ 8357 h 10000"/>
                <a:gd name="connsiteX4" fmla="*/ 0 w 9351"/>
                <a:gd name="connsiteY4" fmla="*/ 10000 h 10000"/>
                <a:gd name="connsiteX0" fmla="*/ 0 w 10000"/>
                <a:gd name="connsiteY0" fmla="*/ 10000 h 10000"/>
                <a:gd name="connsiteX1" fmla="*/ 1088 w 10000"/>
                <a:gd name="connsiteY1" fmla="*/ 2623 h 10000"/>
                <a:gd name="connsiteX2" fmla="*/ 10000 w 10000"/>
                <a:gd name="connsiteY2" fmla="*/ 0 h 10000"/>
                <a:gd name="connsiteX3" fmla="*/ 9704 w 10000"/>
                <a:gd name="connsiteY3" fmla="*/ 8357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98 w 10000"/>
                <a:gd name="connsiteY1" fmla="*/ 1469 h 10000"/>
                <a:gd name="connsiteX2" fmla="*/ 10000 w 10000"/>
                <a:gd name="connsiteY2" fmla="*/ 0 h 10000"/>
                <a:gd name="connsiteX3" fmla="*/ 9704 w 10000"/>
                <a:gd name="connsiteY3" fmla="*/ 8357 h 10000"/>
                <a:gd name="connsiteX4" fmla="*/ 0 w 10000"/>
                <a:gd name="connsiteY4" fmla="*/ 10000 h 10000"/>
                <a:gd name="connsiteX0" fmla="*/ 0 w 10120"/>
                <a:gd name="connsiteY0" fmla="*/ 10000 h 10000"/>
                <a:gd name="connsiteX1" fmla="*/ 98 w 10120"/>
                <a:gd name="connsiteY1" fmla="*/ 1469 h 10000"/>
                <a:gd name="connsiteX2" fmla="*/ 10000 w 10120"/>
                <a:gd name="connsiteY2" fmla="*/ 0 h 10000"/>
                <a:gd name="connsiteX3" fmla="*/ 10100 w 10120"/>
                <a:gd name="connsiteY3" fmla="*/ 8357 h 10000"/>
                <a:gd name="connsiteX4" fmla="*/ 0 w 10120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0" h="10000">
                  <a:moveTo>
                    <a:pt x="0" y="10000"/>
                  </a:moveTo>
                  <a:cubicBezTo>
                    <a:pt x="33" y="7156"/>
                    <a:pt x="65" y="4313"/>
                    <a:pt x="98" y="1469"/>
                  </a:cubicBezTo>
                  <a:lnTo>
                    <a:pt x="10000" y="0"/>
                  </a:lnTo>
                  <a:cubicBezTo>
                    <a:pt x="9902" y="2786"/>
                    <a:pt x="10198" y="5571"/>
                    <a:pt x="10100" y="8357"/>
                  </a:cubicBezTo>
                  <a:lnTo>
                    <a:pt x="0" y="100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 flipH="1">
              <a:off x="2367279" y="1504950"/>
              <a:ext cx="471363" cy="5334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itle 1"/>
            <p:cNvSpPr txBox="1">
              <a:spLocks/>
            </p:cNvSpPr>
            <p:nvPr/>
          </p:nvSpPr>
          <p:spPr>
            <a:xfrm>
              <a:off x="2929460" y="2366857"/>
              <a:ext cx="317233" cy="1598110"/>
            </a:xfrm>
            <a:prstGeom prst="rect">
              <a:avLst/>
            </a:prstGeom>
          </p:spPr>
          <p:txBody>
            <a:bodyPr vert="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Tiêu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đề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nội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dung</a:t>
              </a:r>
              <a:endParaRPr lang="en-US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Title 1"/>
            <p:cNvSpPr txBox="1">
              <a:spLocks/>
            </p:cNvSpPr>
            <p:nvPr/>
          </p:nvSpPr>
          <p:spPr>
            <a:xfrm>
              <a:off x="2851169" y="1970109"/>
              <a:ext cx="47413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2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03</a:t>
              </a:r>
              <a:endParaRPr lang="en-US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357831" y="1494790"/>
            <a:ext cx="980489" cy="2905735"/>
            <a:chOff x="3357831" y="1494790"/>
            <a:chExt cx="980489" cy="2905735"/>
          </a:xfrm>
        </p:grpSpPr>
        <p:sp>
          <p:nvSpPr>
            <p:cNvPr id="20" name="Rectangle 19"/>
            <p:cNvSpPr/>
            <p:nvPr/>
          </p:nvSpPr>
          <p:spPr>
            <a:xfrm>
              <a:off x="3357831" y="3877285"/>
              <a:ext cx="471459" cy="5192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lowchart: Data 5"/>
            <p:cNvSpPr/>
            <p:nvPr/>
          </p:nvSpPr>
          <p:spPr>
            <a:xfrm>
              <a:off x="3819131" y="1494790"/>
              <a:ext cx="519189" cy="2905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9778 w 10000"/>
                <a:gd name="connsiteY3" fmla="*/ 8386 h 10000"/>
                <a:gd name="connsiteX4" fmla="*/ 0 w 10000"/>
                <a:gd name="connsiteY4" fmla="*/ 10000 h 10000"/>
                <a:gd name="connsiteX0" fmla="*/ 519 w 8000"/>
                <a:gd name="connsiteY0" fmla="*/ 10035 h 10035"/>
                <a:gd name="connsiteX1" fmla="*/ 0 w 8000"/>
                <a:gd name="connsiteY1" fmla="*/ 0 h 10035"/>
                <a:gd name="connsiteX2" fmla="*/ 8000 w 8000"/>
                <a:gd name="connsiteY2" fmla="*/ 0 h 10035"/>
                <a:gd name="connsiteX3" fmla="*/ 7778 w 8000"/>
                <a:gd name="connsiteY3" fmla="*/ 8386 h 10035"/>
                <a:gd name="connsiteX4" fmla="*/ 519 w 8000"/>
                <a:gd name="connsiteY4" fmla="*/ 10035 h 10035"/>
                <a:gd name="connsiteX0" fmla="*/ 0 w 9351"/>
                <a:gd name="connsiteY0" fmla="*/ 10000 h 10000"/>
                <a:gd name="connsiteX1" fmla="*/ 1203 w 9351"/>
                <a:gd name="connsiteY1" fmla="*/ 1399 h 10000"/>
                <a:gd name="connsiteX2" fmla="*/ 9351 w 9351"/>
                <a:gd name="connsiteY2" fmla="*/ 0 h 10000"/>
                <a:gd name="connsiteX3" fmla="*/ 9074 w 9351"/>
                <a:gd name="connsiteY3" fmla="*/ 8357 h 10000"/>
                <a:gd name="connsiteX4" fmla="*/ 0 w 9351"/>
                <a:gd name="connsiteY4" fmla="*/ 10000 h 10000"/>
                <a:gd name="connsiteX0" fmla="*/ 0 w 10000"/>
                <a:gd name="connsiteY0" fmla="*/ 10000 h 10000"/>
                <a:gd name="connsiteX1" fmla="*/ 1088 w 10000"/>
                <a:gd name="connsiteY1" fmla="*/ 2623 h 10000"/>
                <a:gd name="connsiteX2" fmla="*/ 10000 w 10000"/>
                <a:gd name="connsiteY2" fmla="*/ 0 h 10000"/>
                <a:gd name="connsiteX3" fmla="*/ 9704 w 10000"/>
                <a:gd name="connsiteY3" fmla="*/ 8357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98 w 10000"/>
                <a:gd name="connsiteY1" fmla="*/ 1469 h 10000"/>
                <a:gd name="connsiteX2" fmla="*/ 10000 w 10000"/>
                <a:gd name="connsiteY2" fmla="*/ 0 h 10000"/>
                <a:gd name="connsiteX3" fmla="*/ 9704 w 10000"/>
                <a:gd name="connsiteY3" fmla="*/ 8357 h 10000"/>
                <a:gd name="connsiteX4" fmla="*/ 0 w 10000"/>
                <a:gd name="connsiteY4" fmla="*/ 10000 h 10000"/>
                <a:gd name="connsiteX0" fmla="*/ 0 w 10120"/>
                <a:gd name="connsiteY0" fmla="*/ 10000 h 10000"/>
                <a:gd name="connsiteX1" fmla="*/ 98 w 10120"/>
                <a:gd name="connsiteY1" fmla="*/ 1469 h 10000"/>
                <a:gd name="connsiteX2" fmla="*/ 10000 w 10120"/>
                <a:gd name="connsiteY2" fmla="*/ 0 h 10000"/>
                <a:gd name="connsiteX3" fmla="*/ 10100 w 10120"/>
                <a:gd name="connsiteY3" fmla="*/ 8357 h 10000"/>
                <a:gd name="connsiteX4" fmla="*/ 0 w 10120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0" h="10000">
                  <a:moveTo>
                    <a:pt x="0" y="10000"/>
                  </a:moveTo>
                  <a:cubicBezTo>
                    <a:pt x="33" y="7156"/>
                    <a:pt x="65" y="4313"/>
                    <a:pt x="98" y="1469"/>
                  </a:cubicBezTo>
                  <a:lnTo>
                    <a:pt x="10000" y="0"/>
                  </a:lnTo>
                  <a:cubicBezTo>
                    <a:pt x="9902" y="2786"/>
                    <a:pt x="10198" y="5571"/>
                    <a:pt x="10100" y="8357"/>
                  </a:cubicBezTo>
                  <a:lnTo>
                    <a:pt x="0" y="100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itle 1"/>
            <p:cNvSpPr txBox="1">
              <a:spLocks/>
            </p:cNvSpPr>
            <p:nvPr/>
          </p:nvSpPr>
          <p:spPr>
            <a:xfrm>
              <a:off x="3920108" y="2366857"/>
              <a:ext cx="317233" cy="1598110"/>
            </a:xfrm>
            <a:prstGeom prst="rect">
              <a:avLst/>
            </a:prstGeom>
          </p:spPr>
          <p:txBody>
            <a:bodyPr vert="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Tiêu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đề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nội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dung</a:t>
              </a:r>
              <a:endParaRPr lang="en-US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Title 1"/>
            <p:cNvSpPr txBox="1">
              <a:spLocks/>
            </p:cNvSpPr>
            <p:nvPr/>
          </p:nvSpPr>
          <p:spPr>
            <a:xfrm>
              <a:off x="3829291" y="1970109"/>
              <a:ext cx="47413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2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04</a:t>
              </a:r>
              <a:endParaRPr lang="en-US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4338320" y="1504950"/>
            <a:ext cx="991629" cy="2905735"/>
            <a:chOff x="4338320" y="1504950"/>
            <a:chExt cx="991629" cy="2905735"/>
          </a:xfrm>
        </p:grpSpPr>
        <p:sp>
          <p:nvSpPr>
            <p:cNvPr id="25" name="Rectangle 24"/>
            <p:cNvSpPr/>
            <p:nvPr/>
          </p:nvSpPr>
          <p:spPr>
            <a:xfrm flipH="1">
              <a:off x="4338320" y="1504950"/>
              <a:ext cx="472440" cy="52324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lowchart: Data 5"/>
            <p:cNvSpPr/>
            <p:nvPr/>
          </p:nvSpPr>
          <p:spPr>
            <a:xfrm flipH="1">
              <a:off x="4810760" y="1504950"/>
              <a:ext cx="519189" cy="2905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9778 w 10000"/>
                <a:gd name="connsiteY3" fmla="*/ 8386 h 10000"/>
                <a:gd name="connsiteX4" fmla="*/ 0 w 10000"/>
                <a:gd name="connsiteY4" fmla="*/ 10000 h 10000"/>
                <a:gd name="connsiteX0" fmla="*/ 519 w 8000"/>
                <a:gd name="connsiteY0" fmla="*/ 10035 h 10035"/>
                <a:gd name="connsiteX1" fmla="*/ 0 w 8000"/>
                <a:gd name="connsiteY1" fmla="*/ 0 h 10035"/>
                <a:gd name="connsiteX2" fmla="*/ 8000 w 8000"/>
                <a:gd name="connsiteY2" fmla="*/ 0 h 10035"/>
                <a:gd name="connsiteX3" fmla="*/ 7778 w 8000"/>
                <a:gd name="connsiteY3" fmla="*/ 8386 h 10035"/>
                <a:gd name="connsiteX4" fmla="*/ 519 w 8000"/>
                <a:gd name="connsiteY4" fmla="*/ 10035 h 10035"/>
                <a:gd name="connsiteX0" fmla="*/ 0 w 9351"/>
                <a:gd name="connsiteY0" fmla="*/ 10000 h 10000"/>
                <a:gd name="connsiteX1" fmla="*/ 1203 w 9351"/>
                <a:gd name="connsiteY1" fmla="*/ 1399 h 10000"/>
                <a:gd name="connsiteX2" fmla="*/ 9351 w 9351"/>
                <a:gd name="connsiteY2" fmla="*/ 0 h 10000"/>
                <a:gd name="connsiteX3" fmla="*/ 9074 w 9351"/>
                <a:gd name="connsiteY3" fmla="*/ 8357 h 10000"/>
                <a:gd name="connsiteX4" fmla="*/ 0 w 9351"/>
                <a:gd name="connsiteY4" fmla="*/ 10000 h 10000"/>
                <a:gd name="connsiteX0" fmla="*/ 0 w 10000"/>
                <a:gd name="connsiteY0" fmla="*/ 10000 h 10000"/>
                <a:gd name="connsiteX1" fmla="*/ 1088 w 10000"/>
                <a:gd name="connsiteY1" fmla="*/ 2623 h 10000"/>
                <a:gd name="connsiteX2" fmla="*/ 10000 w 10000"/>
                <a:gd name="connsiteY2" fmla="*/ 0 h 10000"/>
                <a:gd name="connsiteX3" fmla="*/ 9704 w 10000"/>
                <a:gd name="connsiteY3" fmla="*/ 8357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98 w 10000"/>
                <a:gd name="connsiteY1" fmla="*/ 1469 h 10000"/>
                <a:gd name="connsiteX2" fmla="*/ 10000 w 10000"/>
                <a:gd name="connsiteY2" fmla="*/ 0 h 10000"/>
                <a:gd name="connsiteX3" fmla="*/ 9704 w 10000"/>
                <a:gd name="connsiteY3" fmla="*/ 8357 h 10000"/>
                <a:gd name="connsiteX4" fmla="*/ 0 w 10000"/>
                <a:gd name="connsiteY4" fmla="*/ 10000 h 10000"/>
                <a:gd name="connsiteX0" fmla="*/ 0 w 10120"/>
                <a:gd name="connsiteY0" fmla="*/ 10000 h 10000"/>
                <a:gd name="connsiteX1" fmla="*/ 98 w 10120"/>
                <a:gd name="connsiteY1" fmla="*/ 1469 h 10000"/>
                <a:gd name="connsiteX2" fmla="*/ 10000 w 10120"/>
                <a:gd name="connsiteY2" fmla="*/ 0 h 10000"/>
                <a:gd name="connsiteX3" fmla="*/ 10100 w 10120"/>
                <a:gd name="connsiteY3" fmla="*/ 8357 h 10000"/>
                <a:gd name="connsiteX4" fmla="*/ 0 w 10120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0" h="10000">
                  <a:moveTo>
                    <a:pt x="0" y="10000"/>
                  </a:moveTo>
                  <a:cubicBezTo>
                    <a:pt x="33" y="7156"/>
                    <a:pt x="65" y="4313"/>
                    <a:pt x="98" y="1469"/>
                  </a:cubicBezTo>
                  <a:lnTo>
                    <a:pt x="10000" y="0"/>
                  </a:lnTo>
                  <a:cubicBezTo>
                    <a:pt x="9902" y="2786"/>
                    <a:pt x="10198" y="5571"/>
                    <a:pt x="10100" y="8357"/>
                  </a:cubicBezTo>
                  <a:lnTo>
                    <a:pt x="0" y="100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itle 1"/>
            <p:cNvSpPr txBox="1">
              <a:spLocks/>
            </p:cNvSpPr>
            <p:nvPr/>
          </p:nvSpPr>
          <p:spPr>
            <a:xfrm>
              <a:off x="4911737" y="2366857"/>
              <a:ext cx="317233" cy="1598110"/>
            </a:xfrm>
            <a:prstGeom prst="rect">
              <a:avLst/>
            </a:prstGeom>
          </p:spPr>
          <p:txBody>
            <a:bodyPr vert="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Tiêu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đề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nội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dung</a:t>
              </a:r>
              <a:endParaRPr lang="en-US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Title 1"/>
            <p:cNvSpPr txBox="1">
              <a:spLocks/>
            </p:cNvSpPr>
            <p:nvPr/>
          </p:nvSpPr>
          <p:spPr>
            <a:xfrm>
              <a:off x="4838178" y="1970109"/>
              <a:ext cx="47413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2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05</a:t>
              </a:r>
              <a:endParaRPr lang="en-US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5329949" y="1494790"/>
            <a:ext cx="980488" cy="2915895"/>
            <a:chOff x="5329949" y="1494790"/>
            <a:chExt cx="980488" cy="2915895"/>
          </a:xfrm>
        </p:grpSpPr>
        <p:sp>
          <p:nvSpPr>
            <p:cNvPr id="30" name="Rectangle 29"/>
            <p:cNvSpPr/>
            <p:nvPr/>
          </p:nvSpPr>
          <p:spPr>
            <a:xfrm>
              <a:off x="5329949" y="3877285"/>
              <a:ext cx="472488" cy="5334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lowchart: Data 5"/>
            <p:cNvSpPr/>
            <p:nvPr/>
          </p:nvSpPr>
          <p:spPr>
            <a:xfrm>
              <a:off x="5791248" y="1494790"/>
              <a:ext cx="519189" cy="2905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9778 w 10000"/>
                <a:gd name="connsiteY3" fmla="*/ 8386 h 10000"/>
                <a:gd name="connsiteX4" fmla="*/ 0 w 10000"/>
                <a:gd name="connsiteY4" fmla="*/ 10000 h 10000"/>
                <a:gd name="connsiteX0" fmla="*/ 519 w 8000"/>
                <a:gd name="connsiteY0" fmla="*/ 10035 h 10035"/>
                <a:gd name="connsiteX1" fmla="*/ 0 w 8000"/>
                <a:gd name="connsiteY1" fmla="*/ 0 h 10035"/>
                <a:gd name="connsiteX2" fmla="*/ 8000 w 8000"/>
                <a:gd name="connsiteY2" fmla="*/ 0 h 10035"/>
                <a:gd name="connsiteX3" fmla="*/ 7778 w 8000"/>
                <a:gd name="connsiteY3" fmla="*/ 8386 h 10035"/>
                <a:gd name="connsiteX4" fmla="*/ 519 w 8000"/>
                <a:gd name="connsiteY4" fmla="*/ 10035 h 10035"/>
                <a:gd name="connsiteX0" fmla="*/ 0 w 9351"/>
                <a:gd name="connsiteY0" fmla="*/ 10000 h 10000"/>
                <a:gd name="connsiteX1" fmla="*/ 1203 w 9351"/>
                <a:gd name="connsiteY1" fmla="*/ 1399 h 10000"/>
                <a:gd name="connsiteX2" fmla="*/ 9351 w 9351"/>
                <a:gd name="connsiteY2" fmla="*/ 0 h 10000"/>
                <a:gd name="connsiteX3" fmla="*/ 9074 w 9351"/>
                <a:gd name="connsiteY3" fmla="*/ 8357 h 10000"/>
                <a:gd name="connsiteX4" fmla="*/ 0 w 9351"/>
                <a:gd name="connsiteY4" fmla="*/ 10000 h 10000"/>
                <a:gd name="connsiteX0" fmla="*/ 0 w 10000"/>
                <a:gd name="connsiteY0" fmla="*/ 10000 h 10000"/>
                <a:gd name="connsiteX1" fmla="*/ 1088 w 10000"/>
                <a:gd name="connsiteY1" fmla="*/ 2623 h 10000"/>
                <a:gd name="connsiteX2" fmla="*/ 10000 w 10000"/>
                <a:gd name="connsiteY2" fmla="*/ 0 h 10000"/>
                <a:gd name="connsiteX3" fmla="*/ 9704 w 10000"/>
                <a:gd name="connsiteY3" fmla="*/ 8357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98 w 10000"/>
                <a:gd name="connsiteY1" fmla="*/ 1469 h 10000"/>
                <a:gd name="connsiteX2" fmla="*/ 10000 w 10000"/>
                <a:gd name="connsiteY2" fmla="*/ 0 h 10000"/>
                <a:gd name="connsiteX3" fmla="*/ 9704 w 10000"/>
                <a:gd name="connsiteY3" fmla="*/ 8357 h 10000"/>
                <a:gd name="connsiteX4" fmla="*/ 0 w 10000"/>
                <a:gd name="connsiteY4" fmla="*/ 10000 h 10000"/>
                <a:gd name="connsiteX0" fmla="*/ 0 w 10120"/>
                <a:gd name="connsiteY0" fmla="*/ 10000 h 10000"/>
                <a:gd name="connsiteX1" fmla="*/ 98 w 10120"/>
                <a:gd name="connsiteY1" fmla="*/ 1469 h 10000"/>
                <a:gd name="connsiteX2" fmla="*/ 10000 w 10120"/>
                <a:gd name="connsiteY2" fmla="*/ 0 h 10000"/>
                <a:gd name="connsiteX3" fmla="*/ 10100 w 10120"/>
                <a:gd name="connsiteY3" fmla="*/ 8357 h 10000"/>
                <a:gd name="connsiteX4" fmla="*/ 0 w 10120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0" h="10000">
                  <a:moveTo>
                    <a:pt x="0" y="10000"/>
                  </a:moveTo>
                  <a:cubicBezTo>
                    <a:pt x="33" y="7156"/>
                    <a:pt x="65" y="4313"/>
                    <a:pt x="98" y="1469"/>
                  </a:cubicBezTo>
                  <a:lnTo>
                    <a:pt x="10000" y="0"/>
                  </a:lnTo>
                  <a:cubicBezTo>
                    <a:pt x="9902" y="2786"/>
                    <a:pt x="10198" y="5571"/>
                    <a:pt x="10100" y="8357"/>
                  </a:cubicBezTo>
                  <a:lnTo>
                    <a:pt x="0" y="100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itle 1"/>
            <p:cNvSpPr txBox="1">
              <a:spLocks/>
            </p:cNvSpPr>
            <p:nvPr/>
          </p:nvSpPr>
          <p:spPr>
            <a:xfrm>
              <a:off x="5902385" y="2366857"/>
              <a:ext cx="317233" cy="1598110"/>
            </a:xfrm>
            <a:prstGeom prst="rect">
              <a:avLst/>
            </a:prstGeom>
          </p:spPr>
          <p:txBody>
            <a:bodyPr vert="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Tiêu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đề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nội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dung</a:t>
              </a:r>
              <a:endParaRPr lang="en-US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3" name="Title 1"/>
            <p:cNvSpPr txBox="1">
              <a:spLocks/>
            </p:cNvSpPr>
            <p:nvPr/>
          </p:nvSpPr>
          <p:spPr>
            <a:xfrm>
              <a:off x="5816300" y="1970109"/>
              <a:ext cx="47413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2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06</a:t>
              </a:r>
              <a:endParaRPr lang="en-US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310433" y="1504950"/>
            <a:ext cx="990556" cy="2905735"/>
            <a:chOff x="6310433" y="1504950"/>
            <a:chExt cx="990556" cy="2905735"/>
          </a:xfrm>
        </p:grpSpPr>
        <p:sp>
          <p:nvSpPr>
            <p:cNvPr id="35" name="Rectangle 34"/>
            <p:cNvSpPr/>
            <p:nvPr/>
          </p:nvSpPr>
          <p:spPr>
            <a:xfrm flipH="1">
              <a:off x="6310433" y="1504950"/>
              <a:ext cx="471366" cy="52324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lowchart: Data 5"/>
            <p:cNvSpPr/>
            <p:nvPr/>
          </p:nvSpPr>
          <p:spPr>
            <a:xfrm flipH="1">
              <a:off x="6781800" y="1504950"/>
              <a:ext cx="519189" cy="2905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9778 w 10000"/>
                <a:gd name="connsiteY3" fmla="*/ 8386 h 10000"/>
                <a:gd name="connsiteX4" fmla="*/ 0 w 10000"/>
                <a:gd name="connsiteY4" fmla="*/ 10000 h 10000"/>
                <a:gd name="connsiteX0" fmla="*/ 519 w 8000"/>
                <a:gd name="connsiteY0" fmla="*/ 10035 h 10035"/>
                <a:gd name="connsiteX1" fmla="*/ 0 w 8000"/>
                <a:gd name="connsiteY1" fmla="*/ 0 h 10035"/>
                <a:gd name="connsiteX2" fmla="*/ 8000 w 8000"/>
                <a:gd name="connsiteY2" fmla="*/ 0 h 10035"/>
                <a:gd name="connsiteX3" fmla="*/ 7778 w 8000"/>
                <a:gd name="connsiteY3" fmla="*/ 8386 h 10035"/>
                <a:gd name="connsiteX4" fmla="*/ 519 w 8000"/>
                <a:gd name="connsiteY4" fmla="*/ 10035 h 10035"/>
                <a:gd name="connsiteX0" fmla="*/ 0 w 9351"/>
                <a:gd name="connsiteY0" fmla="*/ 10000 h 10000"/>
                <a:gd name="connsiteX1" fmla="*/ 1203 w 9351"/>
                <a:gd name="connsiteY1" fmla="*/ 1399 h 10000"/>
                <a:gd name="connsiteX2" fmla="*/ 9351 w 9351"/>
                <a:gd name="connsiteY2" fmla="*/ 0 h 10000"/>
                <a:gd name="connsiteX3" fmla="*/ 9074 w 9351"/>
                <a:gd name="connsiteY3" fmla="*/ 8357 h 10000"/>
                <a:gd name="connsiteX4" fmla="*/ 0 w 9351"/>
                <a:gd name="connsiteY4" fmla="*/ 10000 h 10000"/>
                <a:gd name="connsiteX0" fmla="*/ 0 w 10000"/>
                <a:gd name="connsiteY0" fmla="*/ 10000 h 10000"/>
                <a:gd name="connsiteX1" fmla="*/ 1088 w 10000"/>
                <a:gd name="connsiteY1" fmla="*/ 2623 h 10000"/>
                <a:gd name="connsiteX2" fmla="*/ 10000 w 10000"/>
                <a:gd name="connsiteY2" fmla="*/ 0 h 10000"/>
                <a:gd name="connsiteX3" fmla="*/ 9704 w 10000"/>
                <a:gd name="connsiteY3" fmla="*/ 8357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98 w 10000"/>
                <a:gd name="connsiteY1" fmla="*/ 1469 h 10000"/>
                <a:gd name="connsiteX2" fmla="*/ 10000 w 10000"/>
                <a:gd name="connsiteY2" fmla="*/ 0 h 10000"/>
                <a:gd name="connsiteX3" fmla="*/ 9704 w 10000"/>
                <a:gd name="connsiteY3" fmla="*/ 8357 h 10000"/>
                <a:gd name="connsiteX4" fmla="*/ 0 w 10000"/>
                <a:gd name="connsiteY4" fmla="*/ 10000 h 10000"/>
                <a:gd name="connsiteX0" fmla="*/ 0 w 10120"/>
                <a:gd name="connsiteY0" fmla="*/ 10000 h 10000"/>
                <a:gd name="connsiteX1" fmla="*/ 98 w 10120"/>
                <a:gd name="connsiteY1" fmla="*/ 1469 h 10000"/>
                <a:gd name="connsiteX2" fmla="*/ 10000 w 10120"/>
                <a:gd name="connsiteY2" fmla="*/ 0 h 10000"/>
                <a:gd name="connsiteX3" fmla="*/ 10100 w 10120"/>
                <a:gd name="connsiteY3" fmla="*/ 8357 h 10000"/>
                <a:gd name="connsiteX4" fmla="*/ 0 w 10120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0" h="10000">
                  <a:moveTo>
                    <a:pt x="0" y="10000"/>
                  </a:moveTo>
                  <a:cubicBezTo>
                    <a:pt x="33" y="7156"/>
                    <a:pt x="65" y="4313"/>
                    <a:pt x="98" y="1469"/>
                  </a:cubicBezTo>
                  <a:lnTo>
                    <a:pt x="10000" y="0"/>
                  </a:lnTo>
                  <a:cubicBezTo>
                    <a:pt x="9902" y="2786"/>
                    <a:pt x="10198" y="5571"/>
                    <a:pt x="10100" y="8357"/>
                  </a:cubicBezTo>
                  <a:lnTo>
                    <a:pt x="0" y="100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itle 1"/>
            <p:cNvSpPr txBox="1">
              <a:spLocks/>
            </p:cNvSpPr>
            <p:nvPr/>
          </p:nvSpPr>
          <p:spPr>
            <a:xfrm>
              <a:off x="6882777" y="2366857"/>
              <a:ext cx="317233" cy="1598110"/>
            </a:xfrm>
            <a:prstGeom prst="rect">
              <a:avLst/>
            </a:prstGeom>
          </p:spPr>
          <p:txBody>
            <a:bodyPr vert="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Tiêu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đề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nội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dung</a:t>
              </a:r>
              <a:endParaRPr lang="en-US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Title 1"/>
            <p:cNvSpPr txBox="1">
              <a:spLocks/>
            </p:cNvSpPr>
            <p:nvPr/>
          </p:nvSpPr>
          <p:spPr>
            <a:xfrm>
              <a:off x="6819378" y="1970109"/>
              <a:ext cx="47413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2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07</a:t>
              </a:r>
              <a:endParaRPr lang="en-US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300989" y="1494790"/>
            <a:ext cx="1848090" cy="2905735"/>
            <a:chOff x="7300989" y="1494790"/>
            <a:chExt cx="1848090" cy="2905735"/>
          </a:xfrm>
        </p:grpSpPr>
        <p:sp>
          <p:nvSpPr>
            <p:cNvPr id="40" name="Rectangle 39"/>
            <p:cNvSpPr/>
            <p:nvPr/>
          </p:nvSpPr>
          <p:spPr>
            <a:xfrm>
              <a:off x="7300989" y="3877284"/>
              <a:ext cx="471459" cy="51926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40"/>
            <p:cNvSpPr/>
            <p:nvPr/>
          </p:nvSpPr>
          <p:spPr>
            <a:xfrm flipH="1">
              <a:off x="8291636" y="1504950"/>
              <a:ext cx="857443" cy="5334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lowchart: Data 5"/>
            <p:cNvSpPr/>
            <p:nvPr/>
          </p:nvSpPr>
          <p:spPr>
            <a:xfrm>
              <a:off x="7772448" y="1494790"/>
              <a:ext cx="519189" cy="2905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9778 w 10000"/>
                <a:gd name="connsiteY3" fmla="*/ 8386 h 10000"/>
                <a:gd name="connsiteX4" fmla="*/ 0 w 10000"/>
                <a:gd name="connsiteY4" fmla="*/ 10000 h 10000"/>
                <a:gd name="connsiteX0" fmla="*/ 519 w 8000"/>
                <a:gd name="connsiteY0" fmla="*/ 10035 h 10035"/>
                <a:gd name="connsiteX1" fmla="*/ 0 w 8000"/>
                <a:gd name="connsiteY1" fmla="*/ 0 h 10035"/>
                <a:gd name="connsiteX2" fmla="*/ 8000 w 8000"/>
                <a:gd name="connsiteY2" fmla="*/ 0 h 10035"/>
                <a:gd name="connsiteX3" fmla="*/ 7778 w 8000"/>
                <a:gd name="connsiteY3" fmla="*/ 8386 h 10035"/>
                <a:gd name="connsiteX4" fmla="*/ 519 w 8000"/>
                <a:gd name="connsiteY4" fmla="*/ 10035 h 10035"/>
                <a:gd name="connsiteX0" fmla="*/ 0 w 9351"/>
                <a:gd name="connsiteY0" fmla="*/ 10000 h 10000"/>
                <a:gd name="connsiteX1" fmla="*/ 1203 w 9351"/>
                <a:gd name="connsiteY1" fmla="*/ 1399 h 10000"/>
                <a:gd name="connsiteX2" fmla="*/ 9351 w 9351"/>
                <a:gd name="connsiteY2" fmla="*/ 0 h 10000"/>
                <a:gd name="connsiteX3" fmla="*/ 9074 w 9351"/>
                <a:gd name="connsiteY3" fmla="*/ 8357 h 10000"/>
                <a:gd name="connsiteX4" fmla="*/ 0 w 9351"/>
                <a:gd name="connsiteY4" fmla="*/ 10000 h 10000"/>
                <a:gd name="connsiteX0" fmla="*/ 0 w 10000"/>
                <a:gd name="connsiteY0" fmla="*/ 10000 h 10000"/>
                <a:gd name="connsiteX1" fmla="*/ 1088 w 10000"/>
                <a:gd name="connsiteY1" fmla="*/ 2623 h 10000"/>
                <a:gd name="connsiteX2" fmla="*/ 10000 w 10000"/>
                <a:gd name="connsiteY2" fmla="*/ 0 h 10000"/>
                <a:gd name="connsiteX3" fmla="*/ 9704 w 10000"/>
                <a:gd name="connsiteY3" fmla="*/ 8357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98 w 10000"/>
                <a:gd name="connsiteY1" fmla="*/ 1469 h 10000"/>
                <a:gd name="connsiteX2" fmla="*/ 10000 w 10000"/>
                <a:gd name="connsiteY2" fmla="*/ 0 h 10000"/>
                <a:gd name="connsiteX3" fmla="*/ 9704 w 10000"/>
                <a:gd name="connsiteY3" fmla="*/ 8357 h 10000"/>
                <a:gd name="connsiteX4" fmla="*/ 0 w 10000"/>
                <a:gd name="connsiteY4" fmla="*/ 10000 h 10000"/>
                <a:gd name="connsiteX0" fmla="*/ 0 w 10120"/>
                <a:gd name="connsiteY0" fmla="*/ 10000 h 10000"/>
                <a:gd name="connsiteX1" fmla="*/ 98 w 10120"/>
                <a:gd name="connsiteY1" fmla="*/ 1469 h 10000"/>
                <a:gd name="connsiteX2" fmla="*/ 10000 w 10120"/>
                <a:gd name="connsiteY2" fmla="*/ 0 h 10000"/>
                <a:gd name="connsiteX3" fmla="*/ 10100 w 10120"/>
                <a:gd name="connsiteY3" fmla="*/ 8357 h 10000"/>
                <a:gd name="connsiteX4" fmla="*/ 0 w 10120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0" h="10000">
                  <a:moveTo>
                    <a:pt x="0" y="10000"/>
                  </a:moveTo>
                  <a:cubicBezTo>
                    <a:pt x="33" y="7156"/>
                    <a:pt x="65" y="4313"/>
                    <a:pt x="98" y="1469"/>
                  </a:cubicBezTo>
                  <a:lnTo>
                    <a:pt x="10000" y="0"/>
                  </a:lnTo>
                  <a:cubicBezTo>
                    <a:pt x="9902" y="2786"/>
                    <a:pt x="10198" y="5571"/>
                    <a:pt x="10100" y="8357"/>
                  </a:cubicBezTo>
                  <a:lnTo>
                    <a:pt x="0" y="100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Title 1"/>
            <p:cNvSpPr txBox="1">
              <a:spLocks/>
            </p:cNvSpPr>
            <p:nvPr/>
          </p:nvSpPr>
          <p:spPr>
            <a:xfrm>
              <a:off x="7873425" y="2366857"/>
              <a:ext cx="317233" cy="1598110"/>
            </a:xfrm>
            <a:prstGeom prst="rect">
              <a:avLst/>
            </a:prstGeom>
          </p:spPr>
          <p:txBody>
            <a:bodyPr vert="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Tiêu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đề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nội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dung</a:t>
              </a:r>
              <a:endParaRPr lang="en-US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Title 1"/>
            <p:cNvSpPr txBox="1">
              <a:spLocks/>
            </p:cNvSpPr>
            <p:nvPr/>
          </p:nvSpPr>
          <p:spPr>
            <a:xfrm>
              <a:off x="7797500" y="1970109"/>
              <a:ext cx="47413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2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08</a:t>
              </a:r>
              <a:endParaRPr lang="en-US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5" name="Title 1"/>
          <p:cNvSpPr txBox="1">
            <a:spLocks/>
          </p:cNvSpPr>
          <p:nvPr/>
        </p:nvSpPr>
        <p:spPr>
          <a:xfrm>
            <a:off x="135466" y="438150"/>
            <a:ext cx="4196501" cy="3619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TIÊU ĐỀ NỘI DUNG</a:t>
            </a:r>
            <a:endParaRPr lang="en-US" sz="3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796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038600" y="1721922"/>
            <a:ext cx="3934042" cy="625748"/>
            <a:chOff x="4038600" y="1721922"/>
            <a:chExt cx="3934042" cy="625748"/>
          </a:xfrm>
        </p:grpSpPr>
        <p:sp>
          <p:nvSpPr>
            <p:cNvPr id="5" name="Flowchart: Connector 4"/>
            <p:cNvSpPr/>
            <p:nvPr/>
          </p:nvSpPr>
          <p:spPr>
            <a:xfrm>
              <a:off x="7424002" y="1733550"/>
              <a:ext cx="548640" cy="548640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7549163" y="1801872"/>
              <a:ext cx="266786" cy="325204"/>
              <a:chOff x="1580991" y="-1485900"/>
              <a:chExt cx="4675347" cy="5699124"/>
            </a:xfrm>
            <a:solidFill>
              <a:schemeClr val="bg1"/>
            </a:solidFill>
            <a:effectLst/>
          </p:grpSpPr>
          <p:sp>
            <p:nvSpPr>
              <p:cNvPr id="9" name="Rectangle 8"/>
              <p:cNvSpPr/>
              <p:nvPr/>
            </p:nvSpPr>
            <p:spPr>
              <a:xfrm>
                <a:off x="1580991" y="1470024"/>
                <a:ext cx="731520" cy="2743200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vi-VN"/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2895600" y="590550"/>
                <a:ext cx="731520" cy="3622674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vi-VN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4210209" y="1276350"/>
                <a:ext cx="731520" cy="2936874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vi-VN"/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5524818" y="209550"/>
                <a:ext cx="731520" cy="4003674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vi-VN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1580991" y="-1485900"/>
                <a:ext cx="4675347" cy="2657475"/>
              </a:xfrm>
              <a:custGeom>
                <a:avLst/>
                <a:gdLst>
                  <a:gd name="connsiteX0" fmla="*/ 142875 w 5791200"/>
                  <a:gd name="connsiteY0" fmla="*/ 2657475 h 2657475"/>
                  <a:gd name="connsiteX1" fmla="*/ 2409825 w 5791200"/>
                  <a:gd name="connsiteY1" fmla="*/ 1066800 h 2657475"/>
                  <a:gd name="connsiteX2" fmla="*/ 3848100 w 5791200"/>
                  <a:gd name="connsiteY2" fmla="*/ 2314575 h 2657475"/>
                  <a:gd name="connsiteX3" fmla="*/ 5791200 w 5791200"/>
                  <a:gd name="connsiteY3" fmla="*/ 371475 h 2657475"/>
                  <a:gd name="connsiteX4" fmla="*/ 5591175 w 5791200"/>
                  <a:gd name="connsiteY4" fmla="*/ 0 h 2657475"/>
                  <a:gd name="connsiteX5" fmla="*/ 3838575 w 5791200"/>
                  <a:gd name="connsiteY5" fmla="*/ 1724025 h 2657475"/>
                  <a:gd name="connsiteX6" fmla="*/ 2457450 w 5791200"/>
                  <a:gd name="connsiteY6" fmla="*/ 523875 h 2657475"/>
                  <a:gd name="connsiteX7" fmla="*/ 0 w 5791200"/>
                  <a:gd name="connsiteY7" fmla="*/ 2247900 h 2657475"/>
                  <a:gd name="connsiteX8" fmla="*/ 142875 w 5791200"/>
                  <a:gd name="connsiteY8" fmla="*/ 2657475 h 2657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91200" h="2657475">
                    <a:moveTo>
                      <a:pt x="142875" y="2657475"/>
                    </a:moveTo>
                    <a:lnTo>
                      <a:pt x="2409825" y="1066800"/>
                    </a:lnTo>
                    <a:lnTo>
                      <a:pt x="3848100" y="2314575"/>
                    </a:lnTo>
                    <a:lnTo>
                      <a:pt x="5791200" y="371475"/>
                    </a:lnTo>
                    <a:lnTo>
                      <a:pt x="5591175" y="0"/>
                    </a:lnTo>
                    <a:lnTo>
                      <a:pt x="3838575" y="1724025"/>
                    </a:lnTo>
                    <a:lnTo>
                      <a:pt x="2457450" y="523875"/>
                    </a:lnTo>
                    <a:lnTo>
                      <a:pt x="0" y="2247900"/>
                    </a:lnTo>
                    <a:lnTo>
                      <a:pt x="142875" y="265747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vi-VN"/>
              </a:p>
            </p:txBody>
          </p:sp>
        </p:grpSp>
        <p:sp>
          <p:nvSpPr>
            <p:cNvPr id="7" name="Title 1"/>
            <p:cNvSpPr txBox="1">
              <a:spLocks/>
            </p:cNvSpPr>
            <p:nvPr/>
          </p:nvSpPr>
          <p:spPr>
            <a:xfrm>
              <a:off x="5982037" y="1721922"/>
              <a:ext cx="143476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2000" b="1" dirty="0" err="1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Tiêu</a:t>
              </a:r>
              <a:r>
                <a:rPr lang="en-US" sz="2000" b="1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000" b="1" dirty="0" err="1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đề</a:t>
              </a:r>
              <a:r>
                <a:rPr lang="en-US" sz="2000" b="1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 1</a:t>
              </a:r>
              <a:endParaRPr lang="en-US" sz="20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Title 1"/>
            <p:cNvSpPr txBox="1">
              <a:spLocks/>
            </p:cNvSpPr>
            <p:nvPr/>
          </p:nvSpPr>
          <p:spPr>
            <a:xfrm>
              <a:off x="4038600" y="1985720"/>
              <a:ext cx="3360980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11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Đây</a:t>
              </a:r>
              <a:r>
                <a:rPr lang="en-US" sz="11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là</a:t>
              </a:r>
              <a:r>
                <a: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văn</a:t>
              </a:r>
              <a:r>
                <a:rPr lang="en-US" sz="11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bản</a:t>
              </a:r>
              <a:r>
                <a:rPr lang="en-US" sz="11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mẫu</a:t>
              </a:r>
              <a:r>
                <a:rPr lang="en-US" sz="11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hãy</a:t>
              </a:r>
              <a:r>
                <a:rPr lang="en-US" sz="11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thay</a:t>
              </a:r>
              <a:r>
                <a:rPr lang="en-US" sz="11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thế</a:t>
              </a:r>
              <a:r>
                <a:rPr lang="en-US" sz="11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văn</a:t>
              </a:r>
              <a:r>
                <a:rPr lang="en-US" sz="11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bản</a:t>
              </a:r>
              <a:r>
                <a:rPr lang="en-US" sz="11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của</a:t>
              </a:r>
              <a:r>
                <a:rPr lang="en-US" sz="11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bạn</a:t>
              </a:r>
              <a:endParaRPr lang="en-US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996702" y="2315348"/>
            <a:ext cx="3975940" cy="625748"/>
            <a:chOff x="3996702" y="2315348"/>
            <a:chExt cx="3975940" cy="625748"/>
          </a:xfrm>
        </p:grpSpPr>
        <p:sp>
          <p:nvSpPr>
            <p:cNvPr id="15" name="Flowchart: Connector 14"/>
            <p:cNvSpPr/>
            <p:nvPr/>
          </p:nvSpPr>
          <p:spPr>
            <a:xfrm>
              <a:off x="7424002" y="2373406"/>
              <a:ext cx="548640" cy="548640"/>
            </a:xfrm>
            <a:prstGeom prst="flowChartConnector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71"/>
            <p:cNvSpPr>
              <a:spLocks noEditPoints="1"/>
            </p:cNvSpPr>
            <p:nvPr/>
          </p:nvSpPr>
          <p:spPr bwMode="auto">
            <a:xfrm>
              <a:off x="7495012" y="2491156"/>
              <a:ext cx="341816" cy="309194"/>
            </a:xfrm>
            <a:custGeom>
              <a:avLst/>
              <a:gdLst>
                <a:gd name="T0" fmla="*/ 1947 w 1962"/>
                <a:gd name="T1" fmla="*/ 12 h 1765"/>
                <a:gd name="T2" fmla="*/ 1909 w 1962"/>
                <a:gd name="T3" fmla="*/ 5 h 1765"/>
                <a:gd name="T4" fmla="*/ 25 w 1962"/>
                <a:gd name="T5" fmla="*/ 720 h 1765"/>
                <a:gd name="T6" fmla="*/ 1 w 1962"/>
                <a:gd name="T7" fmla="*/ 752 h 1765"/>
                <a:gd name="T8" fmla="*/ 20 w 1962"/>
                <a:gd name="T9" fmla="*/ 787 h 1765"/>
                <a:gd name="T10" fmla="*/ 626 w 1962"/>
                <a:gd name="T11" fmla="*/ 1125 h 1765"/>
                <a:gd name="T12" fmla="*/ 664 w 1962"/>
                <a:gd name="T13" fmla="*/ 1124 h 1765"/>
                <a:gd name="T14" fmla="*/ 1117 w 1962"/>
                <a:gd name="T15" fmla="*/ 838 h 1765"/>
                <a:gd name="T16" fmla="*/ 778 w 1962"/>
                <a:gd name="T17" fmla="*/ 1170 h 1765"/>
                <a:gd name="T18" fmla="*/ 765 w 1962"/>
                <a:gd name="T19" fmla="*/ 1196 h 1765"/>
                <a:gd name="T20" fmla="*/ 765 w 1962"/>
                <a:gd name="T21" fmla="*/ 1728 h 1765"/>
                <a:gd name="T22" fmla="*/ 788 w 1962"/>
                <a:gd name="T23" fmla="*/ 1762 h 1765"/>
                <a:gd name="T24" fmla="*/ 802 w 1962"/>
                <a:gd name="T25" fmla="*/ 1765 h 1765"/>
                <a:gd name="T26" fmla="*/ 828 w 1962"/>
                <a:gd name="T27" fmla="*/ 1754 h 1765"/>
                <a:gd name="T28" fmla="*/ 1141 w 1962"/>
                <a:gd name="T29" fmla="*/ 1437 h 1765"/>
                <a:gd name="T30" fmla="*/ 1498 w 1962"/>
                <a:gd name="T31" fmla="*/ 1647 h 1765"/>
                <a:gd name="T32" fmla="*/ 1517 w 1962"/>
                <a:gd name="T33" fmla="*/ 1652 h 1765"/>
                <a:gd name="T34" fmla="*/ 1531 w 1962"/>
                <a:gd name="T35" fmla="*/ 1649 h 1765"/>
                <a:gd name="T36" fmla="*/ 1553 w 1962"/>
                <a:gd name="T37" fmla="*/ 1624 h 1765"/>
                <a:gd name="T38" fmla="*/ 1958 w 1962"/>
                <a:gd name="T39" fmla="*/ 49 h 1765"/>
                <a:gd name="T40" fmla="*/ 1947 w 1962"/>
                <a:gd name="T41" fmla="*/ 12 h 1765"/>
                <a:gd name="T42" fmla="*/ 1947 w 1962"/>
                <a:gd name="T43" fmla="*/ 12 h 1765"/>
                <a:gd name="T44" fmla="*/ 1947 w 1962"/>
                <a:gd name="T45" fmla="*/ 12 h 1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62" h="1765">
                  <a:moveTo>
                    <a:pt x="1947" y="12"/>
                  </a:moveTo>
                  <a:cubicBezTo>
                    <a:pt x="1937" y="3"/>
                    <a:pt x="1922" y="0"/>
                    <a:pt x="1909" y="5"/>
                  </a:cubicBezTo>
                  <a:cubicBezTo>
                    <a:pt x="25" y="720"/>
                    <a:pt x="25" y="720"/>
                    <a:pt x="25" y="720"/>
                  </a:cubicBezTo>
                  <a:cubicBezTo>
                    <a:pt x="11" y="725"/>
                    <a:pt x="2" y="738"/>
                    <a:pt x="1" y="752"/>
                  </a:cubicBezTo>
                  <a:cubicBezTo>
                    <a:pt x="0" y="767"/>
                    <a:pt x="7" y="780"/>
                    <a:pt x="20" y="787"/>
                  </a:cubicBezTo>
                  <a:cubicBezTo>
                    <a:pt x="626" y="1125"/>
                    <a:pt x="626" y="1125"/>
                    <a:pt x="626" y="1125"/>
                  </a:cubicBezTo>
                  <a:cubicBezTo>
                    <a:pt x="638" y="1131"/>
                    <a:pt x="653" y="1131"/>
                    <a:pt x="664" y="1124"/>
                  </a:cubicBezTo>
                  <a:cubicBezTo>
                    <a:pt x="1117" y="838"/>
                    <a:pt x="1117" y="838"/>
                    <a:pt x="1117" y="838"/>
                  </a:cubicBezTo>
                  <a:cubicBezTo>
                    <a:pt x="1117" y="838"/>
                    <a:pt x="784" y="1164"/>
                    <a:pt x="778" y="1170"/>
                  </a:cubicBezTo>
                  <a:cubicBezTo>
                    <a:pt x="773" y="1176"/>
                    <a:pt x="765" y="1181"/>
                    <a:pt x="765" y="1196"/>
                  </a:cubicBezTo>
                  <a:cubicBezTo>
                    <a:pt x="765" y="1213"/>
                    <a:pt x="765" y="1728"/>
                    <a:pt x="765" y="1728"/>
                  </a:cubicBezTo>
                  <a:cubicBezTo>
                    <a:pt x="765" y="1743"/>
                    <a:pt x="774" y="1757"/>
                    <a:pt x="788" y="1762"/>
                  </a:cubicBezTo>
                  <a:cubicBezTo>
                    <a:pt x="792" y="1764"/>
                    <a:pt x="797" y="1765"/>
                    <a:pt x="802" y="1765"/>
                  </a:cubicBezTo>
                  <a:cubicBezTo>
                    <a:pt x="812" y="1765"/>
                    <a:pt x="821" y="1761"/>
                    <a:pt x="828" y="1754"/>
                  </a:cubicBezTo>
                  <a:cubicBezTo>
                    <a:pt x="1141" y="1437"/>
                    <a:pt x="1141" y="1437"/>
                    <a:pt x="1141" y="1437"/>
                  </a:cubicBezTo>
                  <a:cubicBezTo>
                    <a:pt x="1498" y="1647"/>
                    <a:pt x="1498" y="1647"/>
                    <a:pt x="1498" y="1647"/>
                  </a:cubicBezTo>
                  <a:cubicBezTo>
                    <a:pt x="1503" y="1651"/>
                    <a:pt x="1510" y="1652"/>
                    <a:pt x="1517" y="1652"/>
                  </a:cubicBezTo>
                  <a:cubicBezTo>
                    <a:pt x="1521" y="1652"/>
                    <a:pt x="1526" y="1651"/>
                    <a:pt x="1531" y="1649"/>
                  </a:cubicBezTo>
                  <a:cubicBezTo>
                    <a:pt x="1542" y="1645"/>
                    <a:pt x="1550" y="1636"/>
                    <a:pt x="1553" y="1624"/>
                  </a:cubicBezTo>
                  <a:cubicBezTo>
                    <a:pt x="1958" y="49"/>
                    <a:pt x="1958" y="49"/>
                    <a:pt x="1958" y="49"/>
                  </a:cubicBezTo>
                  <a:cubicBezTo>
                    <a:pt x="1962" y="36"/>
                    <a:pt x="1957" y="22"/>
                    <a:pt x="1947" y="12"/>
                  </a:cubicBezTo>
                  <a:close/>
                  <a:moveTo>
                    <a:pt x="1947" y="12"/>
                  </a:moveTo>
                  <a:cubicBezTo>
                    <a:pt x="1947" y="12"/>
                    <a:pt x="1947" y="12"/>
                    <a:pt x="1947" y="1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Title 1"/>
            <p:cNvSpPr txBox="1">
              <a:spLocks/>
            </p:cNvSpPr>
            <p:nvPr/>
          </p:nvSpPr>
          <p:spPr>
            <a:xfrm>
              <a:off x="5940139" y="2315348"/>
              <a:ext cx="143476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2000" b="1" dirty="0" err="1" smtClean="0">
                  <a:solidFill>
                    <a:schemeClr val="accent2"/>
                  </a:solidFill>
                  <a:latin typeface="Arial" pitchFamily="34" charset="0"/>
                  <a:cs typeface="Arial" pitchFamily="34" charset="0"/>
                </a:rPr>
                <a:t>Tiêu</a:t>
              </a:r>
              <a:r>
                <a:rPr lang="en-US" sz="2000" b="1" dirty="0" smtClean="0">
                  <a:solidFill>
                    <a:schemeClr val="accent2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000" b="1" dirty="0" err="1" smtClean="0">
                  <a:solidFill>
                    <a:schemeClr val="accent2"/>
                  </a:solidFill>
                  <a:latin typeface="Arial" pitchFamily="34" charset="0"/>
                  <a:cs typeface="Arial" pitchFamily="34" charset="0"/>
                </a:rPr>
                <a:t>đề</a:t>
              </a:r>
              <a:r>
                <a:rPr lang="en-US" sz="2000" b="1" dirty="0" smtClean="0">
                  <a:solidFill>
                    <a:schemeClr val="accent2"/>
                  </a:solidFill>
                  <a:latin typeface="Arial" pitchFamily="34" charset="0"/>
                  <a:cs typeface="Arial" pitchFamily="34" charset="0"/>
                </a:rPr>
                <a:t> 2</a:t>
              </a:r>
              <a:endParaRPr lang="en-US" sz="20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Title 1"/>
            <p:cNvSpPr txBox="1">
              <a:spLocks/>
            </p:cNvSpPr>
            <p:nvPr/>
          </p:nvSpPr>
          <p:spPr>
            <a:xfrm>
              <a:off x="3996702" y="2579146"/>
              <a:ext cx="3360980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vi-VN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Đây là văn bản mẫu hãy thay thế văn bản của bạn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996702" y="2955652"/>
            <a:ext cx="3975940" cy="625748"/>
            <a:chOff x="3996702" y="2955652"/>
            <a:chExt cx="3975940" cy="625748"/>
          </a:xfrm>
        </p:grpSpPr>
        <p:sp>
          <p:nvSpPr>
            <p:cNvPr id="20" name="Flowchart: Connector 19"/>
            <p:cNvSpPr/>
            <p:nvPr/>
          </p:nvSpPr>
          <p:spPr>
            <a:xfrm>
              <a:off x="7424002" y="3013710"/>
              <a:ext cx="548640" cy="548640"/>
            </a:xfrm>
            <a:prstGeom prst="flowChartConnector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1" name="Group 39"/>
            <p:cNvGrpSpPr>
              <a:grpSpLocks noChangeAspect="1"/>
            </p:cNvGrpSpPr>
            <p:nvPr/>
          </p:nvGrpSpPr>
          <p:grpSpPr bwMode="auto">
            <a:xfrm flipH="1">
              <a:off x="7597687" y="3174405"/>
              <a:ext cx="208176" cy="227250"/>
              <a:chOff x="5421" y="1422"/>
              <a:chExt cx="1495" cy="1632"/>
            </a:xfrm>
            <a:solidFill>
              <a:schemeClr val="bg1"/>
            </a:solidFill>
          </p:grpSpPr>
          <p:sp>
            <p:nvSpPr>
              <p:cNvPr id="24" name="Freeform 40"/>
              <p:cNvSpPr>
                <a:spLocks/>
              </p:cNvSpPr>
              <p:nvPr/>
            </p:nvSpPr>
            <p:spPr bwMode="auto">
              <a:xfrm>
                <a:off x="5471" y="1422"/>
                <a:ext cx="1402" cy="719"/>
              </a:xfrm>
              <a:custGeom>
                <a:avLst/>
                <a:gdLst>
                  <a:gd name="T0" fmla="*/ 295 w 591"/>
                  <a:gd name="T1" fmla="*/ 303 h 303"/>
                  <a:gd name="T2" fmla="*/ 256 w 591"/>
                  <a:gd name="T3" fmla="*/ 290 h 303"/>
                  <a:gd name="T4" fmla="*/ 17 w 591"/>
                  <a:gd name="T5" fmla="*/ 170 h 303"/>
                  <a:gd name="T6" fmla="*/ 0 w 591"/>
                  <a:gd name="T7" fmla="*/ 152 h 303"/>
                  <a:gd name="T8" fmla="*/ 17 w 591"/>
                  <a:gd name="T9" fmla="*/ 133 h 303"/>
                  <a:gd name="T10" fmla="*/ 259 w 591"/>
                  <a:gd name="T11" fmla="*/ 12 h 303"/>
                  <a:gd name="T12" fmla="*/ 330 w 591"/>
                  <a:gd name="T13" fmla="*/ 12 h 303"/>
                  <a:gd name="T14" fmla="*/ 573 w 591"/>
                  <a:gd name="T15" fmla="*/ 134 h 303"/>
                  <a:gd name="T16" fmla="*/ 590 w 591"/>
                  <a:gd name="T17" fmla="*/ 153 h 303"/>
                  <a:gd name="T18" fmla="*/ 573 w 591"/>
                  <a:gd name="T19" fmla="*/ 169 h 303"/>
                  <a:gd name="T20" fmla="*/ 334 w 591"/>
                  <a:gd name="T21" fmla="*/ 289 h 303"/>
                  <a:gd name="T22" fmla="*/ 295 w 591"/>
                  <a:gd name="T23" fmla="*/ 303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1" h="303">
                    <a:moveTo>
                      <a:pt x="295" y="303"/>
                    </a:moveTo>
                    <a:cubicBezTo>
                      <a:pt x="281" y="299"/>
                      <a:pt x="268" y="295"/>
                      <a:pt x="256" y="290"/>
                    </a:cubicBezTo>
                    <a:cubicBezTo>
                      <a:pt x="176" y="250"/>
                      <a:pt x="97" y="210"/>
                      <a:pt x="17" y="170"/>
                    </a:cubicBezTo>
                    <a:cubicBezTo>
                      <a:pt x="10" y="166"/>
                      <a:pt x="0" y="158"/>
                      <a:pt x="0" y="152"/>
                    </a:cubicBezTo>
                    <a:cubicBezTo>
                      <a:pt x="0" y="146"/>
                      <a:pt x="9" y="137"/>
                      <a:pt x="17" y="133"/>
                    </a:cubicBezTo>
                    <a:cubicBezTo>
                      <a:pt x="97" y="92"/>
                      <a:pt x="178" y="52"/>
                      <a:pt x="259" y="12"/>
                    </a:cubicBezTo>
                    <a:cubicBezTo>
                      <a:pt x="283" y="0"/>
                      <a:pt x="307" y="1"/>
                      <a:pt x="330" y="12"/>
                    </a:cubicBezTo>
                    <a:cubicBezTo>
                      <a:pt x="411" y="53"/>
                      <a:pt x="492" y="93"/>
                      <a:pt x="573" y="134"/>
                    </a:cubicBezTo>
                    <a:cubicBezTo>
                      <a:pt x="580" y="138"/>
                      <a:pt x="588" y="146"/>
                      <a:pt x="590" y="153"/>
                    </a:cubicBezTo>
                    <a:cubicBezTo>
                      <a:pt x="591" y="157"/>
                      <a:pt x="580" y="166"/>
                      <a:pt x="573" y="169"/>
                    </a:cubicBezTo>
                    <a:cubicBezTo>
                      <a:pt x="493" y="210"/>
                      <a:pt x="414" y="249"/>
                      <a:pt x="334" y="289"/>
                    </a:cubicBezTo>
                    <a:cubicBezTo>
                      <a:pt x="322" y="295"/>
                      <a:pt x="308" y="298"/>
                      <a:pt x="295" y="3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IN">
                  <a:latin typeface="+mn-lt"/>
                  <a:cs typeface="+mn-cs"/>
                </a:endParaRPr>
              </a:p>
            </p:txBody>
          </p:sp>
          <p:sp>
            <p:nvSpPr>
              <p:cNvPr id="25" name="Freeform 41"/>
              <p:cNvSpPr>
                <a:spLocks/>
              </p:cNvSpPr>
              <p:nvPr/>
            </p:nvSpPr>
            <p:spPr bwMode="auto">
              <a:xfrm>
                <a:off x="5421" y="1951"/>
                <a:ext cx="695" cy="1101"/>
              </a:xfrm>
              <a:custGeom>
                <a:avLst/>
                <a:gdLst>
                  <a:gd name="T0" fmla="*/ 292 w 293"/>
                  <a:gd name="T1" fmla="*/ 301 h 464"/>
                  <a:gd name="T2" fmla="*/ 292 w 293"/>
                  <a:gd name="T3" fmla="*/ 437 h 464"/>
                  <a:gd name="T4" fmla="*/ 264 w 293"/>
                  <a:gd name="T5" fmla="*/ 455 h 464"/>
                  <a:gd name="T6" fmla="*/ 41 w 293"/>
                  <a:gd name="T7" fmla="*/ 352 h 464"/>
                  <a:gd name="T8" fmla="*/ 0 w 293"/>
                  <a:gd name="T9" fmla="*/ 289 h 464"/>
                  <a:gd name="T10" fmla="*/ 0 w 293"/>
                  <a:gd name="T11" fmla="*/ 27 h 464"/>
                  <a:gd name="T12" fmla="*/ 28 w 293"/>
                  <a:gd name="T13" fmla="*/ 9 h 464"/>
                  <a:gd name="T14" fmla="*/ 262 w 293"/>
                  <a:gd name="T15" fmla="*/ 117 h 464"/>
                  <a:gd name="T16" fmla="*/ 293 w 293"/>
                  <a:gd name="T17" fmla="*/ 165 h 464"/>
                  <a:gd name="T18" fmla="*/ 292 w 293"/>
                  <a:gd name="T19" fmla="*/ 301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64">
                    <a:moveTo>
                      <a:pt x="292" y="301"/>
                    </a:moveTo>
                    <a:cubicBezTo>
                      <a:pt x="292" y="346"/>
                      <a:pt x="293" y="392"/>
                      <a:pt x="292" y="437"/>
                    </a:cubicBezTo>
                    <a:cubicBezTo>
                      <a:pt x="292" y="459"/>
                      <a:pt x="284" y="464"/>
                      <a:pt x="264" y="455"/>
                    </a:cubicBezTo>
                    <a:cubicBezTo>
                      <a:pt x="189" y="421"/>
                      <a:pt x="115" y="386"/>
                      <a:pt x="41" y="352"/>
                    </a:cubicBezTo>
                    <a:cubicBezTo>
                      <a:pt x="14" y="340"/>
                      <a:pt x="0" y="319"/>
                      <a:pt x="0" y="289"/>
                    </a:cubicBezTo>
                    <a:cubicBezTo>
                      <a:pt x="0" y="202"/>
                      <a:pt x="0" y="115"/>
                      <a:pt x="0" y="27"/>
                    </a:cubicBezTo>
                    <a:cubicBezTo>
                      <a:pt x="0" y="6"/>
                      <a:pt x="9" y="0"/>
                      <a:pt x="28" y="9"/>
                    </a:cubicBezTo>
                    <a:cubicBezTo>
                      <a:pt x="106" y="45"/>
                      <a:pt x="184" y="81"/>
                      <a:pt x="262" y="117"/>
                    </a:cubicBezTo>
                    <a:cubicBezTo>
                      <a:pt x="283" y="126"/>
                      <a:pt x="293" y="142"/>
                      <a:pt x="293" y="165"/>
                    </a:cubicBezTo>
                    <a:cubicBezTo>
                      <a:pt x="292" y="210"/>
                      <a:pt x="292" y="256"/>
                      <a:pt x="292" y="3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IN">
                  <a:latin typeface="+mn-lt"/>
                  <a:cs typeface="+mn-cs"/>
                </a:endParaRPr>
              </a:p>
            </p:txBody>
          </p:sp>
          <p:sp>
            <p:nvSpPr>
              <p:cNvPr id="26" name="Freeform 42"/>
              <p:cNvSpPr>
                <a:spLocks/>
              </p:cNvSpPr>
              <p:nvPr/>
            </p:nvSpPr>
            <p:spPr bwMode="auto">
              <a:xfrm>
                <a:off x="6223" y="1951"/>
                <a:ext cx="693" cy="1103"/>
              </a:xfrm>
              <a:custGeom>
                <a:avLst/>
                <a:gdLst>
                  <a:gd name="T0" fmla="*/ 1 w 292"/>
                  <a:gd name="T1" fmla="*/ 298 h 465"/>
                  <a:gd name="T2" fmla="*/ 0 w 292"/>
                  <a:gd name="T3" fmla="*/ 168 h 465"/>
                  <a:gd name="T4" fmla="*/ 34 w 292"/>
                  <a:gd name="T5" fmla="*/ 115 h 465"/>
                  <a:gd name="T6" fmla="*/ 264 w 292"/>
                  <a:gd name="T7" fmla="*/ 9 h 465"/>
                  <a:gd name="T8" fmla="*/ 292 w 292"/>
                  <a:gd name="T9" fmla="*/ 28 h 465"/>
                  <a:gd name="T10" fmla="*/ 292 w 292"/>
                  <a:gd name="T11" fmla="*/ 288 h 465"/>
                  <a:gd name="T12" fmla="*/ 251 w 292"/>
                  <a:gd name="T13" fmla="*/ 352 h 465"/>
                  <a:gd name="T14" fmla="*/ 30 w 292"/>
                  <a:gd name="T15" fmla="*/ 454 h 465"/>
                  <a:gd name="T16" fmla="*/ 1 w 292"/>
                  <a:gd name="T17" fmla="*/ 436 h 465"/>
                  <a:gd name="T18" fmla="*/ 1 w 292"/>
                  <a:gd name="T19" fmla="*/ 298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2" h="465">
                    <a:moveTo>
                      <a:pt x="1" y="298"/>
                    </a:moveTo>
                    <a:cubicBezTo>
                      <a:pt x="1" y="255"/>
                      <a:pt x="1" y="212"/>
                      <a:pt x="0" y="168"/>
                    </a:cubicBezTo>
                    <a:cubicBezTo>
                      <a:pt x="0" y="143"/>
                      <a:pt x="9" y="126"/>
                      <a:pt x="34" y="115"/>
                    </a:cubicBezTo>
                    <a:cubicBezTo>
                      <a:pt x="111" y="81"/>
                      <a:pt x="187" y="45"/>
                      <a:pt x="264" y="9"/>
                    </a:cubicBezTo>
                    <a:cubicBezTo>
                      <a:pt x="284" y="0"/>
                      <a:pt x="292" y="5"/>
                      <a:pt x="292" y="28"/>
                    </a:cubicBezTo>
                    <a:cubicBezTo>
                      <a:pt x="292" y="115"/>
                      <a:pt x="292" y="201"/>
                      <a:pt x="292" y="288"/>
                    </a:cubicBezTo>
                    <a:cubicBezTo>
                      <a:pt x="292" y="318"/>
                      <a:pt x="279" y="340"/>
                      <a:pt x="251" y="352"/>
                    </a:cubicBezTo>
                    <a:cubicBezTo>
                      <a:pt x="177" y="386"/>
                      <a:pt x="104" y="420"/>
                      <a:pt x="30" y="454"/>
                    </a:cubicBezTo>
                    <a:cubicBezTo>
                      <a:pt x="8" y="465"/>
                      <a:pt x="1" y="460"/>
                      <a:pt x="1" y="436"/>
                    </a:cubicBezTo>
                    <a:cubicBezTo>
                      <a:pt x="0" y="390"/>
                      <a:pt x="1" y="344"/>
                      <a:pt x="1" y="2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IN">
                  <a:latin typeface="+mn-lt"/>
                  <a:cs typeface="+mn-cs"/>
                </a:endParaRPr>
              </a:p>
            </p:txBody>
          </p:sp>
        </p:grpSp>
        <p:sp>
          <p:nvSpPr>
            <p:cNvPr id="22" name="Title 1"/>
            <p:cNvSpPr txBox="1">
              <a:spLocks/>
            </p:cNvSpPr>
            <p:nvPr/>
          </p:nvSpPr>
          <p:spPr>
            <a:xfrm>
              <a:off x="5940139" y="2955652"/>
              <a:ext cx="143476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2000" b="1" dirty="0" err="1" smtClean="0">
                  <a:solidFill>
                    <a:schemeClr val="accent3"/>
                  </a:solidFill>
                  <a:latin typeface="Arial" pitchFamily="34" charset="0"/>
                  <a:cs typeface="Arial" pitchFamily="34" charset="0"/>
                </a:rPr>
                <a:t>Tiêu</a:t>
              </a:r>
              <a:r>
                <a:rPr lang="en-US" sz="2000" b="1" dirty="0" smtClean="0">
                  <a:solidFill>
                    <a:schemeClr val="accent3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000" b="1" dirty="0" err="1" smtClean="0">
                  <a:solidFill>
                    <a:schemeClr val="accent3"/>
                  </a:solidFill>
                  <a:latin typeface="Arial" pitchFamily="34" charset="0"/>
                  <a:cs typeface="Arial" pitchFamily="34" charset="0"/>
                </a:rPr>
                <a:t>đề</a:t>
              </a:r>
              <a:r>
                <a:rPr lang="en-US" sz="2000" b="1" dirty="0" smtClean="0">
                  <a:solidFill>
                    <a:schemeClr val="accent3"/>
                  </a:solidFill>
                  <a:latin typeface="Arial" pitchFamily="34" charset="0"/>
                  <a:cs typeface="Arial" pitchFamily="34" charset="0"/>
                </a:rPr>
                <a:t> 3</a:t>
              </a:r>
              <a:endParaRPr lang="en-US" sz="2000" b="1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Title 1"/>
            <p:cNvSpPr txBox="1">
              <a:spLocks/>
            </p:cNvSpPr>
            <p:nvPr/>
          </p:nvSpPr>
          <p:spPr>
            <a:xfrm>
              <a:off x="3996702" y="3219450"/>
              <a:ext cx="3360980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vi-VN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Đây là văn bản mẫu hãy thay thế văn bản của bạn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996702" y="3604464"/>
            <a:ext cx="3979798" cy="625748"/>
            <a:chOff x="3996702" y="3604464"/>
            <a:chExt cx="3979798" cy="625748"/>
          </a:xfrm>
        </p:grpSpPr>
        <p:sp>
          <p:nvSpPr>
            <p:cNvPr id="28" name="Flowchart: Connector 27"/>
            <p:cNvSpPr/>
            <p:nvPr/>
          </p:nvSpPr>
          <p:spPr>
            <a:xfrm>
              <a:off x="7427860" y="3638550"/>
              <a:ext cx="548640" cy="548640"/>
            </a:xfrm>
            <a:prstGeom prst="flowChartConnector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50"/>
            <p:cNvSpPr>
              <a:spLocks noEditPoints="1"/>
            </p:cNvSpPr>
            <p:nvPr/>
          </p:nvSpPr>
          <p:spPr bwMode="auto">
            <a:xfrm>
              <a:off x="7606112" y="3776286"/>
              <a:ext cx="205948" cy="321112"/>
            </a:xfrm>
            <a:custGeom>
              <a:avLst/>
              <a:gdLst>
                <a:gd name="T0" fmla="*/ 666 w 1071"/>
                <a:gd name="T1" fmla="*/ 1540 h 1673"/>
                <a:gd name="T2" fmla="*/ 536 w 1071"/>
                <a:gd name="T3" fmla="*/ 1673 h 1673"/>
                <a:gd name="T4" fmla="*/ 405 w 1071"/>
                <a:gd name="T5" fmla="*/ 1540 h 1673"/>
                <a:gd name="T6" fmla="*/ 729 w 1071"/>
                <a:gd name="T7" fmla="*/ 1488 h 1673"/>
                <a:gd name="T8" fmla="*/ 323 w 1071"/>
                <a:gd name="T9" fmla="*/ 1346 h 1673"/>
                <a:gd name="T10" fmla="*/ 1071 w 1071"/>
                <a:gd name="T11" fmla="*/ 532 h 1673"/>
                <a:gd name="T12" fmla="*/ 922 w 1071"/>
                <a:gd name="T13" fmla="*/ 903 h 1673"/>
                <a:gd name="T14" fmla="*/ 859 w 1071"/>
                <a:gd name="T15" fmla="*/ 1025 h 1673"/>
                <a:gd name="T16" fmla="*/ 817 w 1071"/>
                <a:gd name="T17" fmla="*/ 1142 h 1673"/>
                <a:gd name="T18" fmla="*/ 810 w 1071"/>
                <a:gd name="T19" fmla="*/ 1170 h 1673"/>
                <a:gd name="T20" fmla="*/ 809 w 1071"/>
                <a:gd name="T21" fmla="*/ 1293 h 1673"/>
                <a:gd name="T22" fmla="*/ 262 w 1071"/>
                <a:gd name="T23" fmla="*/ 1182 h 1673"/>
                <a:gd name="T24" fmla="*/ 256 w 1071"/>
                <a:gd name="T25" fmla="*/ 1153 h 1673"/>
                <a:gd name="T26" fmla="*/ 212 w 1071"/>
                <a:gd name="T27" fmla="*/ 1025 h 1673"/>
                <a:gd name="T28" fmla="*/ 143 w 1071"/>
                <a:gd name="T29" fmla="*/ 899 h 1673"/>
                <a:gd name="T30" fmla="*/ 138 w 1071"/>
                <a:gd name="T31" fmla="*/ 887 h 1673"/>
                <a:gd name="T32" fmla="*/ 158 w 1071"/>
                <a:gd name="T33" fmla="*/ 156 h 1673"/>
                <a:gd name="T34" fmla="*/ 913 w 1071"/>
                <a:gd name="T35" fmla="*/ 156 h 1673"/>
                <a:gd name="T36" fmla="*/ 949 w 1071"/>
                <a:gd name="T37" fmla="*/ 532 h 1673"/>
                <a:gd name="T38" fmla="*/ 536 w 1071"/>
                <a:gd name="T39" fmla="*/ 122 h 1673"/>
                <a:gd name="T40" fmla="*/ 122 w 1071"/>
                <a:gd name="T41" fmla="*/ 532 h 1673"/>
                <a:gd name="T42" fmla="*/ 249 w 1071"/>
                <a:gd name="T43" fmla="*/ 832 h 1673"/>
                <a:gd name="T44" fmla="*/ 323 w 1071"/>
                <a:gd name="T45" fmla="*/ 975 h 1673"/>
                <a:gd name="T46" fmla="*/ 384 w 1071"/>
                <a:gd name="T47" fmla="*/ 1170 h 1673"/>
                <a:gd name="T48" fmla="*/ 704 w 1071"/>
                <a:gd name="T49" fmla="*/ 1088 h 1673"/>
                <a:gd name="T50" fmla="*/ 796 w 1071"/>
                <a:gd name="T51" fmla="*/ 874 h 1673"/>
                <a:gd name="T52" fmla="*/ 840 w 1071"/>
                <a:gd name="T53" fmla="*/ 809 h 1673"/>
                <a:gd name="T54" fmla="*/ 633 w 1071"/>
                <a:gd name="T55" fmla="*/ 679 h 1673"/>
                <a:gd name="T56" fmla="*/ 536 w 1071"/>
                <a:gd name="T57" fmla="*/ 486 h 1673"/>
                <a:gd name="T58" fmla="*/ 438 w 1071"/>
                <a:gd name="T59" fmla="*/ 679 h 1673"/>
                <a:gd name="T60" fmla="*/ 298 w 1071"/>
                <a:gd name="T61" fmla="*/ 616 h 1673"/>
                <a:gd name="T62" fmla="*/ 438 w 1071"/>
                <a:gd name="T63" fmla="*/ 897 h 1673"/>
                <a:gd name="T64" fmla="*/ 536 w 1071"/>
                <a:gd name="T65" fmla="*/ 702 h 1673"/>
                <a:gd name="T66" fmla="*/ 633 w 1071"/>
                <a:gd name="T67" fmla="*/ 897 h 1673"/>
                <a:gd name="T68" fmla="*/ 773 w 1071"/>
                <a:gd name="T69" fmla="*/ 616 h 1673"/>
                <a:gd name="T70" fmla="*/ 633 w 1071"/>
                <a:gd name="T71" fmla="*/ 679 h 1673"/>
                <a:gd name="T72" fmla="*/ 633 w 1071"/>
                <a:gd name="T73" fmla="*/ 679 h 1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1" h="1673">
                  <a:moveTo>
                    <a:pt x="405" y="1540"/>
                  </a:moveTo>
                  <a:cubicBezTo>
                    <a:pt x="666" y="1540"/>
                    <a:pt x="666" y="1540"/>
                    <a:pt x="666" y="1540"/>
                  </a:cubicBezTo>
                  <a:cubicBezTo>
                    <a:pt x="660" y="1578"/>
                    <a:pt x="646" y="1610"/>
                    <a:pt x="622" y="1635"/>
                  </a:cubicBezTo>
                  <a:cubicBezTo>
                    <a:pt x="597" y="1661"/>
                    <a:pt x="569" y="1673"/>
                    <a:pt x="536" y="1673"/>
                  </a:cubicBezTo>
                  <a:cubicBezTo>
                    <a:pt x="502" y="1673"/>
                    <a:pt x="474" y="1661"/>
                    <a:pt x="449" y="1635"/>
                  </a:cubicBezTo>
                  <a:cubicBezTo>
                    <a:pt x="425" y="1610"/>
                    <a:pt x="411" y="1578"/>
                    <a:pt x="405" y="1540"/>
                  </a:cubicBezTo>
                  <a:close/>
                  <a:moveTo>
                    <a:pt x="342" y="1488"/>
                  </a:moveTo>
                  <a:cubicBezTo>
                    <a:pt x="729" y="1488"/>
                    <a:pt x="729" y="1488"/>
                    <a:pt x="729" y="1488"/>
                  </a:cubicBezTo>
                  <a:cubicBezTo>
                    <a:pt x="746" y="1346"/>
                    <a:pt x="746" y="1346"/>
                    <a:pt x="746" y="1346"/>
                  </a:cubicBezTo>
                  <a:cubicBezTo>
                    <a:pt x="323" y="1346"/>
                    <a:pt x="323" y="1346"/>
                    <a:pt x="323" y="1346"/>
                  </a:cubicBezTo>
                  <a:lnTo>
                    <a:pt x="342" y="1488"/>
                  </a:lnTo>
                  <a:close/>
                  <a:moveTo>
                    <a:pt x="1071" y="532"/>
                  </a:moveTo>
                  <a:cubicBezTo>
                    <a:pt x="1071" y="671"/>
                    <a:pt x="1024" y="791"/>
                    <a:pt x="929" y="893"/>
                  </a:cubicBezTo>
                  <a:cubicBezTo>
                    <a:pt x="928" y="894"/>
                    <a:pt x="926" y="898"/>
                    <a:pt x="922" y="903"/>
                  </a:cubicBezTo>
                  <a:cubicBezTo>
                    <a:pt x="915" y="913"/>
                    <a:pt x="909" y="924"/>
                    <a:pt x="903" y="935"/>
                  </a:cubicBezTo>
                  <a:cubicBezTo>
                    <a:pt x="887" y="962"/>
                    <a:pt x="873" y="992"/>
                    <a:pt x="859" y="1025"/>
                  </a:cubicBezTo>
                  <a:cubicBezTo>
                    <a:pt x="845" y="1058"/>
                    <a:pt x="833" y="1091"/>
                    <a:pt x="822" y="1125"/>
                  </a:cubicBezTo>
                  <a:cubicBezTo>
                    <a:pt x="820" y="1128"/>
                    <a:pt x="818" y="1133"/>
                    <a:pt x="817" y="1142"/>
                  </a:cubicBezTo>
                  <a:cubicBezTo>
                    <a:pt x="815" y="1150"/>
                    <a:pt x="814" y="1155"/>
                    <a:pt x="813" y="1158"/>
                  </a:cubicBezTo>
                  <a:cubicBezTo>
                    <a:pt x="812" y="1161"/>
                    <a:pt x="811" y="1165"/>
                    <a:pt x="810" y="1170"/>
                  </a:cubicBezTo>
                  <a:cubicBezTo>
                    <a:pt x="809" y="1176"/>
                    <a:pt x="809" y="1179"/>
                    <a:pt x="809" y="1179"/>
                  </a:cubicBezTo>
                  <a:cubicBezTo>
                    <a:pt x="809" y="1293"/>
                    <a:pt x="809" y="1293"/>
                    <a:pt x="809" y="1293"/>
                  </a:cubicBezTo>
                  <a:cubicBezTo>
                    <a:pt x="262" y="1293"/>
                    <a:pt x="262" y="1293"/>
                    <a:pt x="262" y="1293"/>
                  </a:cubicBezTo>
                  <a:cubicBezTo>
                    <a:pt x="262" y="1182"/>
                    <a:pt x="262" y="1182"/>
                    <a:pt x="262" y="1182"/>
                  </a:cubicBezTo>
                  <a:cubicBezTo>
                    <a:pt x="261" y="1175"/>
                    <a:pt x="261" y="1175"/>
                    <a:pt x="261" y="1175"/>
                  </a:cubicBezTo>
                  <a:cubicBezTo>
                    <a:pt x="260" y="1171"/>
                    <a:pt x="259" y="1163"/>
                    <a:pt x="256" y="1153"/>
                  </a:cubicBezTo>
                  <a:cubicBezTo>
                    <a:pt x="254" y="1143"/>
                    <a:pt x="251" y="1133"/>
                    <a:pt x="249" y="1125"/>
                  </a:cubicBezTo>
                  <a:cubicBezTo>
                    <a:pt x="238" y="1091"/>
                    <a:pt x="226" y="1058"/>
                    <a:pt x="212" y="1025"/>
                  </a:cubicBezTo>
                  <a:cubicBezTo>
                    <a:pt x="198" y="994"/>
                    <a:pt x="182" y="963"/>
                    <a:pt x="164" y="931"/>
                  </a:cubicBezTo>
                  <a:cubicBezTo>
                    <a:pt x="157" y="919"/>
                    <a:pt x="150" y="908"/>
                    <a:pt x="143" y="899"/>
                  </a:cubicBezTo>
                  <a:cubicBezTo>
                    <a:pt x="142" y="896"/>
                    <a:pt x="140" y="893"/>
                    <a:pt x="138" y="889"/>
                  </a:cubicBezTo>
                  <a:cubicBezTo>
                    <a:pt x="138" y="887"/>
                    <a:pt x="138" y="887"/>
                    <a:pt x="138" y="887"/>
                  </a:cubicBezTo>
                  <a:cubicBezTo>
                    <a:pt x="46" y="787"/>
                    <a:pt x="0" y="668"/>
                    <a:pt x="0" y="532"/>
                  </a:cubicBezTo>
                  <a:cubicBezTo>
                    <a:pt x="0" y="385"/>
                    <a:pt x="53" y="260"/>
                    <a:pt x="158" y="156"/>
                  </a:cubicBezTo>
                  <a:cubicBezTo>
                    <a:pt x="263" y="52"/>
                    <a:pt x="389" y="0"/>
                    <a:pt x="536" y="0"/>
                  </a:cubicBezTo>
                  <a:cubicBezTo>
                    <a:pt x="682" y="0"/>
                    <a:pt x="808" y="52"/>
                    <a:pt x="913" y="156"/>
                  </a:cubicBezTo>
                  <a:cubicBezTo>
                    <a:pt x="1018" y="260"/>
                    <a:pt x="1071" y="385"/>
                    <a:pt x="1071" y="532"/>
                  </a:cubicBezTo>
                  <a:close/>
                  <a:moveTo>
                    <a:pt x="949" y="532"/>
                  </a:moveTo>
                  <a:cubicBezTo>
                    <a:pt x="949" y="418"/>
                    <a:pt x="908" y="322"/>
                    <a:pt x="827" y="242"/>
                  </a:cubicBezTo>
                  <a:cubicBezTo>
                    <a:pt x="746" y="162"/>
                    <a:pt x="649" y="122"/>
                    <a:pt x="536" y="122"/>
                  </a:cubicBezTo>
                  <a:cubicBezTo>
                    <a:pt x="422" y="122"/>
                    <a:pt x="325" y="162"/>
                    <a:pt x="244" y="242"/>
                  </a:cubicBezTo>
                  <a:cubicBezTo>
                    <a:pt x="163" y="322"/>
                    <a:pt x="122" y="418"/>
                    <a:pt x="122" y="532"/>
                  </a:cubicBezTo>
                  <a:cubicBezTo>
                    <a:pt x="122" y="636"/>
                    <a:pt x="157" y="727"/>
                    <a:pt x="228" y="805"/>
                  </a:cubicBezTo>
                  <a:cubicBezTo>
                    <a:pt x="233" y="812"/>
                    <a:pt x="240" y="820"/>
                    <a:pt x="249" y="832"/>
                  </a:cubicBezTo>
                  <a:cubicBezTo>
                    <a:pt x="255" y="843"/>
                    <a:pt x="262" y="856"/>
                    <a:pt x="270" y="870"/>
                  </a:cubicBezTo>
                  <a:cubicBezTo>
                    <a:pt x="290" y="906"/>
                    <a:pt x="308" y="941"/>
                    <a:pt x="323" y="975"/>
                  </a:cubicBezTo>
                  <a:cubicBezTo>
                    <a:pt x="340" y="1012"/>
                    <a:pt x="354" y="1050"/>
                    <a:pt x="367" y="1088"/>
                  </a:cubicBezTo>
                  <a:cubicBezTo>
                    <a:pt x="377" y="1124"/>
                    <a:pt x="383" y="1151"/>
                    <a:pt x="384" y="1170"/>
                  </a:cubicBezTo>
                  <a:cubicBezTo>
                    <a:pt x="687" y="1170"/>
                    <a:pt x="687" y="1170"/>
                    <a:pt x="687" y="1170"/>
                  </a:cubicBezTo>
                  <a:cubicBezTo>
                    <a:pt x="688" y="1151"/>
                    <a:pt x="694" y="1124"/>
                    <a:pt x="704" y="1088"/>
                  </a:cubicBezTo>
                  <a:cubicBezTo>
                    <a:pt x="715" y="1050"/>
                    <a:pt x="729" y="1012"/>
                    <a:pt x="746" y="975"/>
                  </a:cubicBezTo>
                  <a:cubicBezTo>
                    <a:pt x="762" y="938"/>
                    <a:pt x="779" y="905"/>
                    <a:pt x="796" y="874"/>
                  </a:cubicBezTo>
                  <a:cubicBezTo>
                    <a:pt x="803" y="861"/>
                    <a:pt x="812" y="848"/>
                    <a:pt x="820" y="836"/>
                  </a:cubicBezTo>
                  <a:cubicBezTo>
                    <a:pt x="828" y="823"/>
                    <a:pt x="834" y="814"/>
                    <a:pt x="840" y="809"/>
                  </a:cubicBezTo>
                  <a:cubicBezTo>
                    <a:pt x="912" y="731"/>
                    <a:pt x="949" y="639"/>
                    <a:pt x="949" y="532"/>
                  </a:cubicBezTo>
                  <a:close/>
                  <a:moveTo>
                    <a:pt x="633" y="679"/>
                  </a:moveTo>
                  <a:cubicBezTo>
                    <a:pt x="579" y="572"/>
                    <a:pt x="579" y="572"/>
                    <a:pt x="579" y="572"/>
                  </a:cubicBezTo>
                  <a:cubicBezTo>
                    <a:pt x="536" y="486"/>
                    <a:pt x="536" y="486"/>
                    <a:pt x="536" y="486"/>
                  </a:cubicBezTo>
                  <a:cubicBezTo>
                    <a:pt x="492" y="572"/>
                    <a:pt x="492" y="572"/>
                    <a:pt x="492" y="572"/>
                  </a:cubicBezTo>
                  <a:cubicBezTo>
                    <a:pt x="438" y="679"/>
                    <a:pt x="438" y="679"/>
                    <a:pt x="438" y="679"/>
                  </a:cubicBezTo>
                  <a:cubicBezTo>
                    <a:pt x="384" y="572"/>
                    <a:pt x="384" y="572"/>
                    <a:pt x="384" y="572"/>
                  </a:cubicBezTo>
                  <a:cubicBezTo>
                    <a:pt x="298" y="616"/>
                    <a:pt x="298" y="616"/>
                    <a:pt x="298" y="616"/>
                  </a:cubicBezTo>
                  <a:cubicBezTo>
                    <a:pt x="396" y="809"/>
                    <a:pt x="396" y="809"/>
                    <a:pt x="396" y="809"/>
                  </a:cubicBezTo>
                  <a:cubicBezTo>
                    <a:pt x="438" y="897"/>
                    <a:pt x="438" y="897"/>
                    <a:pt x="438" y="897"/>
                  </a:cubicBezTo>
                  <a:cubicBezTo>
                    <a:pt x="482" y="809"/>
                    <a:pt x="482" y="809"/>
                    <a:pt x="482" y="809"/>
                  </a:cubicBezTo>
                  <a:cubicBezTo>
                    <a:pt x="536" y="702"/>
                    <a:pt x="536" y="702"/>
                    <a:pt x="536" y="702"/>
                  </a:cubicBezTo>
                  <a:cubicBezTo>
                    <a:pt x="589" y="809"/>
                    <a:pt x="589" y="809"/>
                    <a:pt x="589" y="809"/>
                  </a:cubicBezTo>
                  <a:cubicBezTo>
                    <a:pt x="633" y="897"/>
                    <a:pt x="633" y="897"/>
                    <a:pt x="633" y="897"/>
                  </a:cubicBezTo>
                  <a:cubicBezTo>
                    <a:pt x="675" y="809"/>
                    <a:pt x="675" y="809"/>
                    <a:pt x="675" y="809"/>
                  </a:cubicBezTo>
                  <a:cubicBezTo>
                    <a:pt x="773" y="616"/>
                    <a:pt x="773" y="616"/>
                    <a:pt x="773" y="616"/>
                  </a:cubicBezTo>
                  <a:cubicBezTo>
                    <a:pt x="687" y="572"/>
                    <a:pt x="687" y="572"/>
                    <a:pt x="687" y="572"/>
                  </a:cubicBezTo>
                  <a:lnTo>
                    <a:pt x="633" y="679"/>
                  </a:lnTo>
                  <a:close/>
                  <a:moveTo>
                    <a:pt x="633" y="679"/>
                  </a:moveTo>
                  <a:cubicBezTo>
                    <a:pt x="633" y="679"/>
                    <a:pt x="633" y="679"/>
                    <a:pt x="633" y="67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Title 1"/>
            <p:cNvSpPr txBox="1">
              <a:spLocks/>
            </p:cNvSpPr>
            <p:nvPr/>
          </p:nvSpPr>
          <p:spPr>
            <a:xfrm>
              <a:off x="5940139" y="3604464"/>
              <a:ext cx="143476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2000" b="1" dirty="0" err="1" smtClean="0">
                  <a:solidFill>
                    <a:schemeClr val="accent4"/>
                  </a:solidFill>
                  <a:latin typeface="Arial" pitchFamily="34" charset="0"/>
                  <a:cs typeface="Arial" pitchFamily="34" charset="0"/>
                </a:rPr>
                <a:t>Tiêu</a:t>
              </a:r>
              <a:r>
                <a:rPr lang="en-US" sz="2000" b="1" dirty="0" smtClean="0">
                  <a:solidFill>
                    <a:schemeClr val="accent4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000" b="1" dirty="0" err="1" smtClean="0">
                  <a:solidFill>
                    <a:schemeClr val="accent4"/>
                  </a:solidFill>
                  <a:latin typeface="Arial" pitchFamily="34" charset="0"/>
                  <a:cs typeface="Arial" pitchFamily="34" charset="0"/>
                </a:rPr>
                <a:t>đề</a:t>
              </a:r>
              <a:r>
                <a:rPr lang="en-US" sz="2000" b="1" dirty="0" smtClean="0">
                  <a:solidFill>
                    <a:schemeClr val="accent4"/>
                  </a:solidFill>
                  <a:latin typeface="Arial" pitchFamily="34" charset="0"/>
                  <a:cs typeface="Arial" pitchFamily="34" charset="0"/>
                </a:rPr>
                <a:t> 4</a:t>
              </a:r>
              <a:endParaRPr lang="en-US" sz="2000" b="1" dirty="0">
                <a:solidFill>
                  <a:schemeClr val="accent4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Title 1"/>
            <p:cNvSpPr txBox="1">
              <a:spLocks/>
            </p:cNvSpPr>
            <p:nvPr/>
          </p:nvSpPr>
          <p:spPr>
            <a:xfrm>
              <a:off x="3996702" y="3868262"/>
              <a:ext cx="3360980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vi-VN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Đây là văn bản mẫu hãy thay thế văn bản của bạn</a:t>
              </a:r>
            </a:p>
          </p:txBody>
        </p:sp>
      </p:grpSp>
      <p:sp>
        <p:nvSpPr>
          <p:cNvPr id="32" name="Title 1"/>
          <p:cNvSpPr txBox="1">
            <a:spLocks/>
          </p:cNvSpPr>
          <p:nvPr/>
        </p:nvSpPr>
        <p:spPr>
          <a:xfrm>
            <a:off x="135466" y="438150"/>
            <a:ext cx="4196501" cy="3619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TIÊU ĐỀ NỘI DUNG</a:t>
            </a:r>
            <a:endParaRPr lang="en-US" sz="3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1852" y="2604943"/>
            <a:ext cx="2638736" cy="2549456"/>
            <a:chOff x="1852" y="2604943"/>
            <a:chExt cx="2638736" cy="2549456"/>
          </a:xfrm>
        </p:grpSpPr>
        <p:sp>
          <p:nvSpPr>
            <p:cNvPr id="34" name="Flowchart: Extract 3"/>
            <p:cNvSpPr/>
            <p:nvPr/>
          </p:nvSpPr>
          <p:spPr>
            <a:xfrm>
              <a:off x="2173886" y="2604943"/>
              <a:ext cx="466702" cy="775264"/>
            </a:xfrm>
            <a:custGeom>
              <a:avLst/>
              <a:gdLst>
                <a:gd name="connsiteX0" fmla="*/ 0 w 10000"/>
                <a:gd name="connsiteY0" fmla="*/ 10000 h 10000"/>
                <a:gd name="connsiteX1" fmla="*/ 5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0" fmla="*/ 0 w 10000"/>
                <a:gd name="connsiteY0" fmla="*/ 9901 h 9901"/>
                <a:gd name="connsiteX1" fmla="*/ 2925 w 10000"/>
                <a:gd name="connsiteY1" fmla="*/ 0 h 9901"/>
                <a:gd name="connsiteX2" fmla="*/ 10000 w 10000"/>
                <a:gd name="connsiteY2" fmla="*/ 9901 h 9901"/>
                <a:gd name="connsiteX3" fmla="*/ 0 w 10000"/>
                <a:gd name="connsiteY3" fmla="*/ 9901 h 9901"/>
                <a:gd name="connsiteX0" fmla="*/ 0 w 10189"/>
                <a:gd name="connsiteY0" fmla="*/ 10000 h 10398"/>
                <a:gd name="connsiteX1" fmla="*/ 2925 w 10189"/>
                <a:gd name="connsiteY1" fmla="*/ 0 h 10398"/>
                <a:gd name="connsiteX2" fmla="*/ 10189 w 10189"/>
                <a:gd name="connsiteY2" fmla="*/ 10398 h 10398"/>
                <a:gd name="connsiteX3" fmla="*/ 0 w 10189"/>
                <a:gd name="connsiteY3" fmla="*/ 10000 h 10398"/>
                <a:gd name="connsiteX0" fmla="*/ 0 w 11132"/>
                <a:gd name="connsiteY0" fmla="*/ 10498 h 10498"/>
                <a:gd name="connsiteX1" fmla="*/ 3868 w 11132"/>
                <a:gd name="connsiteY1" fmla="*/ 0 h 10498"/>
                <a:gd name="connsiteX2" fmla="*/ 11132 w 11132"/>
                <a:gd name="connsiteY2" fmla="*/ 10398 h 10498"/>
                <a:gd name="connsiteX3" fmla="*/ 0 w 11132"/>
                <a:gd name="connsiteY3" fmla="*/ 10498 h 10498"/>
                <a:gd name="connsiteX0" fmla="*/ 0 w 11887"/>
                <a:gd name="connsiteY0" fmla="*/ 10498 h 10498"/>
                <a:gd name="connsiteX1" fmla="*/ 4623 w 11887"/>
                <a:gd name="connsiteY1" fmla="*/ 0 h 10498"/>
                <a:gd name="connsiteX2" fmla="*/ 11887 w 11887"/>
                <a:gd name="connsiteY2" fmla="*/ 10398 h 10498"/>
                <a:gd name="connsiteX3" fmla="*/ 0 w 11887"/>
                <a:gd name="connsiteY3" fmla="*/ 10498 h 10498"/>
                <a:gd name="connsiteX0" fmla="*/ 0 w 11887"/>
                <a:gd name="connsiteY0" fmla="*/ 10598 h 10598"/>
                <a:gd name="connsiteX1" fmla="*/ 4387 w 11887"/>
                <a:gd name="connsiteY1" fmla="*/ 0 h 10598"/>
                <a:gd name="connsiteX2" fmla="*/ 11887 w 11887"/>
                <a:gd name="connsiteY2" fmla="*/ 10498 h 10598"/>
                <a:gd name="connsiteX3" fmla="*/ 0 w 11887"/>
                <a:gd name="connsiteY3" fmla="*/ 10598 h 10598"/>
                <a:gd name="connsiteX0" fmla="*/ 0 w 12076"/>
                <a:gd name="connsiteY0" fmla="*/ 10598 h 10598"/>
                <a:gd name="connsiteX1" fmla="*/ 4387 w 12076"/>
                <a:gd name="connsiteY1" fmla="*/ 0 h 10598"/>
                <a:gd name="connsiteX2" fmla="*/ 12076 w 12076"/>
                <a:gd name="connsiteY2" fmla="*/ 10125 h 10598"/>
                <a:gd name="connsiteX3" fmla="*/ 0 w 12076"/>
                <a:gd name="connsiteY3" fmla="*/ 10598 h 10598"/>
                <a:gd name="connsiteX0" fmla="*/ 0 w 11934"/>
                <a:gd name="connsiteY0" fmla="*/ 10275 h 10275"/>
                <a:gd name="connsiteX1" fmla="*/ 4245 w 11934"/>
                <a:gd name="connsiteY1" fmla="*/ 0 h 10275"/>
                <a:gd name="connsiteX2" fmla="*/ 11934 w 11934"/>
                <a:gd name="connsiteY2" fmla="*/ 10125 h 10275"/>
                <a:gd name="connsiteX3" fmla="*/ 0 w 11934"/>
                <a:gd name="connsiteY3" fmla="*/ 10275 h 10275"/>
                <a:gd name="connsiteX0" fmla="*/ 0 w 11840"/>
                <a:gd name="connsiteY0" fmla="*/ 10175 h 10175"/>
                <a:gd name="connsiteX1" fmla="*/ 4151 w 11840"/>
                <a:gd name="connsiteY1" fmla="*/ 0 h 10175"/>
                <a:gd name="connsiteX2" fmla="*/ 11840 w 11840"/>
                <a:gd name="connsiteY2" fmla="*/ 10125 h 10175"/>
                <a:gd name="connsiteX3" fmla="*/ 0 w 11840"/>
                <a:gd name="connsiteY3" fmla="*/ 10175 h 10175"/>
                <a:gd name="connsiteX0" fmla="*/ 0 w 11698"/>
                <a:gd name="connsiteY0" fmla="*/ 10150 h 10150"/>
                <a:gd name="connsiteX1" fmla="*/ 4009 w 11698"/>
                <a:gd name="connsiteY1" fmla="*/ 0 h 10150"/>
                <a:gd name="connsiteX2" fmla="*/ 11698 w 11698"/>
                <a:gd name="connsiteY2" fmla="*/ 10125 h 10150"/>
                <a:gd name="connsiteX3" fmla="*/ 0 w 11698"/>
                <a:gd name="connsiteY3" fmla="*/ 10150 h 10150"/>
                <a:gd name="connsiteX0" fmla="*/ 0 w 11745"/>
                <a:gd name="connsiteY0" fmla="*/ 10125 h 10125"/>
                <a:gd name="connsiteX1" fmla="*/ 4056 w 11745"/>
                <a:gd name="connsiteY1" fmla="*/ 0 h 10125"/>
                <a:gd name="connsiteX2" fmla="*/ 11745 w 11745"/>
                <a:gd name="connsiteY2" fmla="*/ 10125 h 10125"/>
                <a:gd name="connsiteX3" fmla="*/ 0 w 11745"/>
                <a:gd name="connsiteY3" fmla="*/ 10125 h 10125"/>
                <a:gd name="connsiteX0" fmla="*/ 0 w 11556"/>
                <a:gd name="connsiteY0" fmla="*/ 10125 h 10125"/>
                <a:gd name="connsiteX1" fmla="*/ 3867 w 11556"/>
                <a:gd name="connsiteY1" fmla="*/ 0 h 10125"/>
                <a:gd name="connsiteX2" fmla="*/ 11556 w 11556"/>
                <a:gd name="connsiteY2" fmla="*/ 10125 h 10125"/>
                <a:gd name="connsiteX3" fmla="*/ 0 w 11556"/>
                <a:gd name="connsiteY3" fmla="*/ 10125 h 10125"/>
                <a:gd name="connsiteX0" fmla="*/ 0 w 11493"/>
                <a:gd name="connsiteY0" fmla="*/ 10059 h 10125"/>
                <a:gd name="connsiteX1" fmla="*/ 3804 w 11493"/>
                <a:gd name="connsiteY1" fmla="*/ 0 h 10125"/>
                <a:gd name="connsiteX2" fmla="*/ 11493 w 11493"/>
                <a:gd name="connsiteY2" fmla="*/ 10125 h 10125"/>
                <a:gd name="connsiteX3" fmla="*/ 0 w 11493"/>
                <a:gd name="connsiteY3" fmla="*/ 10059 h 10125"/>
                <a:gd name="connsiteX0" fmla="*/ 0 w 11493"/>
                <a:gd name="connsiteY0" fmla="*/ 9959 h 10125"/>
                <a:gd name="connsiteX1" fmla="*/ 3804 w 11493"/>
                <a:gd name="connsiteY1" fmla="*/ 0 h 10125"/>
                <a:gd name="connsiteX2" fmla="*/ 11493 w 11493"/>
                <a:gd name="connsiteY2" fmla="*/ 10125 h 10125"/>
                <a:gd name="connsiteX3" fmla="*/ 0 w 11493"/>
                <a:gd name="connsiteY3" fmla="*/ 9959 h 10125"/>
                <a:gd name="connsiteX0" fmla="*/ 0 w 11493"/>
                <a:gd name="connsiteY0" fmla="*/ 10158 h 10158"/>
                <a:gd name="connsiteX1" fmla="*/ 3804 w 11493"/>
                <a:gd name="connsiteY1" fmla="*/ 0 h 10158"/>
                <a:gd name="connsiteX2" fmla="*/ 11493 w 11493"/>
                <a:gd name="connsiteY2" fmla="*/ 10125 h 10158"/>
                <a:gd name="connsiteX3" fmla="*/ 0 w 11493"/>
                <a:gd name="connsiteY3" fmla="*/ 10158 h 10158"/>
                <a:gd name="connsiteX0" fmla="*/ 0 w 11556"/>
                <a:gd name="connsiteY0" fmla="*/ 10125 h 10125"/>
                <a:gd name="connsiteX1" fmla="*/ 3867 w 11556"/>
                <a:gd name="connsiteY1" fmla="*/ 0 h 10125"/>
                <a:gd name="connsiteX2" fmla="*/ 11556 w 11556"/>
                <a:gd name="connsiteY2" fmla="*/ 10125 h 10125"/>
                <a:gd name="connsiteX3" fmla="*/ 0 w 11556"/>
                <a:gd name="connsiteY3" fmla="*/ 10125 h 1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56" h="10125">
                  <a:moveTo>
                    <a:pt x="0" y="10125"/>
                  </a:moveTo>
                  <a:lnTo>
                    <a:pt x="3867" y="0"/>
                  </a:lnTo>
                  <a:lnTo>
                    <a:pt x="11556" y="10125"/>
                  </a:lnTo>
                  <a:lnTo>
                    <a:pt x="0" y="1012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852" y="3776286"/>
              <a:ext cx="2082896" cy="1378113"/>
            </a:xfrm>
            <a:custGeom>
              <a:avLst/>
              <a:gdLst>
                <a:gd name="connsiteX0" fmla="*/ 1562582 w 2141316"/>
                <a:gd name="connsiteY0" fmla="*/ 0 h 1354237"/>
                <a:gd name="connsiteX1" fmla="*/ 2141316 w 2141316"/>
                <a:gd name="connsiteY1" fmla="*/ 11574 h 1354237"/>
                <a:gd name="connsiteX2" fmla="*/ 1192192 w 2141316"/>
                <a:gd name="connsiteY2" fmla="*/ 1354237 h 1354237"/>
                <a:gd name="connsiteX3" fmla="*/ 0 w 2141316"/>
                <a:gd name="connsiteY3" fmla="*/ 1354237 h 1354237"/>
                <a:gd name="connsiteX4" fmla="*/ 11575 w 2141316"/>
                <a:gd name="connsiteY4" fmla="*/ 289367 h 1354237"/>
                <a:gd name="connsiteX5" fmla="*/ 1562582 w 2141316"/>
                <a:gd name="connsiteY5" fmla="*/ 0 h 1354237"/>
                <a:gd name="connsiteX0" fmla="*/ 1562582 w 2131156"/>
                <a:gd name="connsiteY0" fmla="*/ 0 h 1354237"/>
                <a:gd name="connsiteX1" fmla="*/ 2131156 w 2131156"/>
                <a:gd name="connsiteY1" fmla="*/ 1414 h 1354237"/>
                <a:gd name="connsiteX2" fmla="*/ 1192192 w 2131156"/>
                <a:gd name="connsiteY2" fmla="*/ 1354237 h 1354237"/>
                <a:gd name="connsiteX3" fmla="*/ 0 w 2131156"/>
                <a:gd name="connsiteY3" fmla="*/ 1354237 h 1354237"/>
                <a:gd name="connsiteX4" fmla="*/ 11575 w 2131156"/>
                <a:gd name="connsiteY4" fmla="*/ 289367 h 1354237"/>
                <a:gd name="connsiteX5" fmla="*/ 1562582 w 2131156"/>
                <a:gd name="connsiteY5" fmla="*/ 0 h 1354237"/>
                <a:gd name="connsiteX0" fmla="*/ 1593062 w 2131156"/>
                <a:gd name="connsiteY0" fmla="*/ 0 h 1356777"/>
                <a:gd name="connsiteX1" fmla="*/ 2131156 w 2131156"/>
                <a:gd name="connsiteY1" fmla="*/ 3954 h 1356777"/>
                <a:gd name="connsiteX2" fmla="*/ 1192192 w 2131156"/>
                <a:gd name="connsiteY2" fmla="*/ 1356777 h 1356777"/>
                <a:gd name="connsiteX3" fmla="*/ 0 w 2131156"/>
                <a:gd name="connsiteY3" fmla="*/ 1356777 h 1356777"/>
                <a:gd name="connsiteX4" fmla="*/ 11575 w 2131156"/>
                <a:gd name="connsiteY4" fmla="*/ 291907 h 1356777"/>
                <a:gd name="connsiteX5" fmla="*/ 1593062 w 2131156"/>
                <a:gd name="connsiteY5" fmla="*/ 0 h 1356777"/>
                <a:gd name="connsiteX0" fmla="*/ 1593062 w 2128616"/>
                <a:gd name="connsiteY0" fmla="*/ 3666 h 1360443"/>
                <a:gd name="connsiteX1" fmla="*/ 2128616 w 2128616"/>
                <a:gd name="connsiteY1" fmla="*/ 0 h 1360443"/>
                <a:gd name="connsiteX2" fmla="*/ 1192192 w 2128616"/>
                <a:gd name="connsiteY2" fmla="*/ 1360443 h 1360443"/>
                <a:gd name="connsiteX3" fmla="*/ 0 w 2128616"/>
                <a:gd name="connsiteY3" fmla="*/ 1360443 h 1360443"/>
                <a:gd name="connsiteX4" fmla="*/ 11575 w 2128616"/>
                <a:gd name="connsiteY4" fmla="*/ 295573 h 1360443"/>
                <a:gd name="connsiteX5" fmla="*/ 1593062 w 2128616"/>
                <a:gd name="connsiteY5" fmla="*/ 3666 h 1360443"/>
                <a:gd name="connsiteX0" fmla="*/ 1582902 w 2128616"/>
                <a:gd name="connsiteY0" fmla="*/ 3666 h 1360443"/>
                <a:gd name="connsiteX1" fmla="*/ 2128616 w 2128616"/>
                <a:gd name="connsiteY1" fmla="*/ 0 h 1360443"/>
                <a:gd name="connsiteX2" fmla="*/ 1192192 w 2128616"/>
                <a:gd name="connsiteY2" fmla="*/ 1360443 h 1360443"/>
                <a:gd name="connsiteX3" fmla="*/ 0 w 2128616"/>
                <a:gd name="connsiteY3" fmla="*/ 1360443 h 1360443"/>
                <a:gd name="connsiteX4" fmla="*/ 11575 w 2128616"/>
                <a:gd name="connsiteY4" fmla="*/ 295573 h 1360443"/>
                <a:gd name="connsiteX5" fmla="*/ 1582902 w 2128616"/>
                <a:gd name="connsiteY5" fmla="*/ 3666 h 1360443"/>
                <a:gd name="connsiteX0" fmla="*/ 1582902 w 2128616"/>
                <a:gd name="connsiteY0" fmla="*/ 3666 h 1360443"/>
                <a:gd name="connsiteX1" fmla="*/ 2128616 w 2128616"/>
                <a:gd name="connsiteY1" fmla="*/ 0 h 1360443"/>
                <a:gd name="connsiteX2" fmla="*/ 1192192 w 2128616"/>
                <a:gd name="connsiteY2" fmla="*/ 1360443 h 1360443"/>
                <a:gd name="connsiteX3" fmla="*/ 0 w 2128616"/>
                <a:gd name="connsiteY3" fmla="*/ 1360443 h 1360443"/>
                <a:gd name="connsiteX4" fmla="*/ 34435 w 2128616"/>
                <a:gd name="connsiteY4" fmla="*/ 290493 h 1360443"/>
                <a:gd name="connsiteX5" fmla="*/ 1582902 w 2128616"/>
                <a:gd name="connsiteY5" fmla="*/ 3666 h 1360443"/>
                <a:gd name="connsiteX0" fmla="*/ 1582902 w 2128616"/>
                <a:gd name="connsiteY0" fmla="*/ 3666 h 1366539"/>
                <a:gd name="connsiteX1" fmla="*/ 2128616 w 2128616"/>
                <a:gd name="connsiteY1" fmla="*/ 0 h 1366539"/>
                <a:gd name="connsiteX2" fmla="*/ 1192192 w 2128616"/>
                <a:gd name="connsiteY2" fmla="*/ 1366539 h 1366539"/>
                <a:gd name="connsiteX3" fmla="*/ 0 w 2128616"/>
                <a:gd name="connsiteY3" fmla="*/ 1360443 h 1366539"/>
                <a:gd name="connsiteX4" fmla="*/ 34435 w 2128616"/>
                <a:gd name="connsiteY4" fmla="*/ 290493 h 1366539"/>
                <a:gd name="connsiteX5" fmla="*/ 1582902 w 2128616"/>
                <a:gd name="connsiteY5" fmla="*/ 3666 h 1366539"/>
                <a:gd name="connsiteX0" fmla="*/ 1552422 w 2098136"/>
                <a:gd name="connsiteY0" fmla="*/ 3666 h 1378731"/>
                <a:gd name="connsiteX1" fmla="*/ 2098136 w 2098136"/>
                <a:gd name="connsiteY1" fmla="*/ 0 h 1378731"/>
                <a:gd name="connsiteX2" fmla="*/ 1161712 w 2098136"/>
                <a:gd name="connsiteY2" fmla="*/ 1366539 h 1378731"/>
                <a:gd name="connsiteX3" fmla="*/ 0 w 2098136"/>
                <a:gd name="connsiteY3" fmla="*/ 1378731 h 1378731"/>
                <a:gd name="connsiteX4" fmla="*/ 3955 w 2098136"/>
                <a:gd name="connsiteY4" fmla="*/ 290493 h 1378731"/>
                <a:gd name="connsiteX5" fmla="*/ 1552422 w 2098136"/>
                <a:gd name="connsiteY5" fmla="*/ 3666 h 1378731"/>
                <a:gd name="connsiteX0" fmla="*/ 1552422 w 2098136"/>
                <a:gd name="connsiteY0" fmla="*/ 0 h 1375065"/>
                <a:gd name="connsiteX1" fmla="*/ 2098136 w 2098136"/>
                <a:gd name="connsiteY1" fmla="*/ 8526 h 1375065"/>
                <a:gd name="connsiteX2" fmla="*/ 1161712 w 2098136"/>
                <a:gd name="connsiteY2" fmla="*/ 1362873 h 1375065"/>
                <a:gd name="connsiteX3" fmla="*/ 0 w 2098136"/>
                <a:gd name="connsiteY3" fmla="*/ 1375065 h 1375065"/>
                <a:gd name="connsiteX4" fmla="*/ 3955 w 2098136"/>
                <a:gd name="connsiteY4" fmla="*/ 286827 h 1375065"/>
                <a:gd name="connsiteX5" fmla="*/ 1552422 w 2098136"/>
                <a:gd name="connsiteY5" fmla="*/ 0 h 1375065"/>
                <a:gd name="connsiteX0" fmla="*/ 1552422 w 2082896"/>
                <a:gd name="connsiteY0" fmla="*/ 0 h 1375065"/>
                <a:gd name="connsiteX1" fmla="*/ 2082896 w 2082896"/>
                <a:gd name="connsiteY1" fmla="*/ 8526 h 1375065"/>
                <a:gd name="connsiteX2" fmla="*/ 1161712 w 2082896"/>
                <a:gd name="connsiteY2" fmla="*/ 1362873 h 1375065"/>
                <a:gd name="connsiteX3" fmla="*/ 0 w 2082896"/>
                <a:gd name="connsiteY3" fmla="*/ 1375065 h 1375065"/>
                <a:gd name="connsiteX4" fmla="*/ 3955 w 2082896"/>
                <a:gd name="connsiteY4" fmla="*/ 286827 h 1375065"/>
                <a:gd name="connsiteX5" fmla="*/ 1552422 w 2082896"/>
                <a:gd name="connsiteY5" fmla="*/ 0 h 1375065"/>
                <a:gd name="connsiteX0" fmla="*/ 1552422 w 2082896"/>
                <a:gd name="connsiteY0" fmla="*/ 0 h 1375065"/>
                <a:gd name="connsiteX1" fmla="*/ 2082896 w 2082896"/>
                <a:gd name="connsiteY1" fmla="*/ 906 h 1375065"/>
                <a:gd name="connsiteX2" fmla="*/ 1161712 w 2082896"/>
                <a:gd name="connsiteY2" fmla="*/ 1362873 h 1375065"/>
                <a:gd name="connsiteX3" fmla="*/ 0 w 2082896"/>
                <a:gd name="connsiteY3" fmla="*/ 1375065 h 1375065"/>
                <a:gd name="connsiteX4" fmla="*/ 3955 w 2082896"/>
                <a:gd name="connsiteY4" fmla="*/ 286827 h 1375065"/>
                <a:gd name="connsiteX5" fmla="*/ 1552422 w 2082896"/>
                <a:gd name="connsiteY5" fmla="*/ 0 h 1375065"/>
                <a:gd name="connsiteX0" fmla="*/ 1552422 w 2082896"/>
                <a:gd name="connsiteY0" fmla="*/ 0 h 1378113"/>
                <a:gd name="connsiteX1" fmla="*/ 2082896 w 2082896"/>
                <a:gd name="connsiteY1" fmla="*/ 906 h 1378113"/>
                <a:gd name="connsiteX2" fmla="*/ 1161712 w 2082896"/>
                <a:gd name="connsiteY2" fmla="*/ 1378113 h 1378113"/>
                <a:gd name="connsiteX3" fmla="*/ 0 w 2082896"/>
                <a:gd name="connsiteY3" fmla="*/ 1375065 h 1378113"/>
                <a:gd name="connsiteX4" fmla="*/ 3955 w 2082896"/>
                <a:gd name="connsiteY4" fmla="*/ 286827 h 1378113"/>
                <a:gd name="connsiteX5" fmla="*/ 1552422 w 2082896"/>
                <a:gd name="connsiteY5" fmla="*/ 0 h 1378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82896" h="1378113">
                  <a:moveTo>
                    <a:pt x="1552422" y="0"/>
                  </a:moveTo>
                  <a:lnTo>
                    <a:pt x="2082896" y="906"/>
                  </a:lnTo>
                  <a:lnTo>
                    <a:pt x="1161712" y="1378113"/>
                  </a:lnTo>
                  <a:lnTo>
                    <a:pt x="0" y="1375065"/>
                  </a:lnTo>
                  <a:cubicBezTo>
                    <a:pt x="1318" y="1012319"/>
                    <a:pt x="2637" y="649573"/>
                    <a:pt x="3955" y="286827"/>
                  </a:cubicBezTo>
                  <a:lnTo>
                    <a:pt x="1552422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Flowchart: Data 2"/>
            <p:cNvSpPr/>
            <p:nvPr/>
          </p:nvSpPr>
          <p:spPr>
            <a:xfrm>
              <a:off x="1547370" y="2615104"/>
              <a:ext cx="792477" cy="1167762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700"/>
                <a:gd name="connsiteY0" fmla="*/ 10000 h 10000"/>
                <a:gd name="connsiteX1" fmla="*/ 2000 w 10700"/>
                <a:gd name="connsiteY1" fmla="*/ 0 h 10000"/>
                <a:gd name="connsiteX2" fmla="*/ 10700 w 10700"/>
                <a:gd name="connsiteY2" fmla="*/ 496 h 10000"/>
                <a:gd name="connsiteX3" fmla="*/ 8000 w 10700"/>
                <a:gd name="connsiteY3" fmla="*/ 10000 h 10000"/>
                <a:gd name="connsiteX4" fmla="*/ 0 w 10700"/>
                <a:gd name="connsiteY4" fmla="*/ 10000 h 10000"/>
                <a:gd name="connsiteX0" fmla="*/ 0 w 10700"/>
                <a:gd name="connsiteY0" fmla="*/ 9504 h 9504"/>
                <a:gd name="connsiteX1" fmla="*/ 4000 w 10700"/>
                <a:gd name="connsiteY1" fmla="*/ 248 h 9504"/>
                <a:gd name="connsiteX2" fmla="*/ 10700 w 10700"/>
                <a:gd name="connsiteY2" fmla="*/ 0 h 9504"/>
                <a:gd name="connsiteX3" fmla="*/ 8000 w 10700"/>
                <a:gd name="connsiteY3" fmla="*/ 9504 h 9504"/>
                <a:gd name="connsiteX4" fmla="*/ 0 w 10700"/>
                <a:gd name="connsiteY4" fmla="*/ 9504 h 9504"/>
                <a:gd name="connsiteX0" fmla="*/ 0 w 10000"/>
                <a:gd name="connsiteY0" fmla="*/ 10065 h 10065"/>
                <a:gd name="connsiteX1" fmla="*/ 3925 w 10000"/>
                <a:gd name="connsiteY1" fmla="*/ 0 h 10065"/>
                <a:gd name="connsiteX2" fmla="*/ 10000 w 10000"/>
                <a:gd name="connsiteY2" fmla="*/ 65 h 10065"/>
                <a:gd name="connsiteX3" fmla="*/ 7477 w 10000"/>
                <a:gd name="connsiteY3" fmla="*/ 10065 h 10065"/>
                <a:gd name="connsiteX4" fmla="*/ 0 w 10000"/>
                <a:gd name="connsiteY4" fmla="*/ 10065 h 10065"/>
                <a:gd name="connsiteX0" fmla="*/ 0 w 10000"/>
                <a:gd name="connsiteY0" fmla="*/ 10000 h 10000"/>
                <a:gd name="connsiteX1" fmla="*/ 3925 w 10000"/>
                <a:gd name="connsiteY1" fmla="*/ 66 h 10000"/>
                <a:gd name="connsiteX2" fmla="*/ 10000 w 10000"/>
                <a:gd name="connsiteY2" fmla="*/ 0 h 10000"/>
                <a:gd name="connsiteX3" fmla="*/ 7477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261"/>
                <a:gd name="connsiteX1" fmla="*/ 3925 w 10000"/>
                <a:gd name="connsiteY1" fmla="*/ 66 h 10261"/>
                <a:gd name="connsiteX2" fmla="*/ 10000 w 10000"/>
                <a:gd name="connsiteY2" fmla="*/ 0 h 10261"/>
                <a:gd name="connsiteX3" fmla="*/ 6262 w 10000"/>
                <a:gd name="connsiteY3" fmla="*/ 10261 h 10261"/>
                <a:gd name="connsiteX4" fmla="*/ 0 w 10000"/>
                <a:gd name="connsiteY4" fmla="*/ 10000 h 10261"/>
                <a:gd name="connsiteX0" fmla="*/ 0 w 10000"/>
                <a:gd name="connsiteY0" fmla="*/ 10000 h 10000"/>
                <a:gd name="connsiteX1" fmla="*/ 3925 w 10000"/>
                <a:gd name="connsiteY1" fmla="*/ 66 h 10000"/>
                <a:gd name="connsiteX2" fmla="*/ 10000 w 10000"/>
                <a:gd name="connsiteY2" fmla="*/ 0 h 10000"/>
                <a:gd name="connsiteX3" fmla="*/ 7010 w 10000"/>
                <a:gd name="connsiteY3" fmla="*/ 10000 h 10000"/>
                <a:gd name="connsiteX4" fmla="*/ 0 w 10000"/>
                <a:gd name="connsiteY4" fmla="*/ 10000 h 10000"/>
                <a:gd name="connsiteX0" fmla="*/ 0 w 8318"/>
                <a:gd name="connsiteY0" fmla="*/ 10261 h 10261"/>
                <a:gd name="connsiteX1" fmla="*/ 2243 w 8318"/>
                <a:gd name="connsiteY1" fmla="*/ 66 h 10261"/>
                <a:gd name="connsiteX2" fmla="*/ 8318 w 8318"/>
                <a:gd name="connsiteY2" fmla="*/ 0 h 10261"/>
                <a:gd name="connsiteX3" fmla="*/ 5328 w 8318"/>
                <a:gd name="connsiteY3" fmla="*/ 10000 h 10261"/>
                <a:gd name="connsiteX4" fmla="*/ 0 w 8318"/>
                <a:gd name="connsiteY4" fmla="*/ 10261 h 10261"/>
                <a:gd name="connsiteX0" fmla="*/ 0 w 11685"/>
                <a:gd name="connsiteY0" fmla="*/ 9746 h 9746"/>
                <a:gd name="connsiteX1" fmla="*/ 4382 w 11685"/>
                <a:gd name="connsiteY1" fmla="*/ 64 h 9746"/>
                <a:gd name="connsiteX2" fmla="*/ 11685 w 11685"/>
                <a:gd name="connsiteY2" fmla="*/ 0 h 9746"/>
                <a:gd name="connsiteX3" fmla="*/ 8090 w 11685"/>
                <a:gd name="connsiteY3" fmla="*/ 9746 h 9746"/>
                <a:gd name="connsiteX4" fmla="*/ 0 w 11685"/>
                <a:gd name="connsiteY4" fmla="*/ 9746 h 9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5" h="9746">
                  <a:moveTo>
                    <a:pt x="0" y="9746"/>
                  </a:moveTo>
                  <a:lnTo>
                    <a:pt x="4382" y="64"/>
                  </a:lnTo>
                  <a:lnTo>
                    <a:pt x="11685" y="0"/>
                  </a:lnTo>
                  <a:lnTo>
                    <a:pt x="8090" y="9746"/>
                  </a:lnTo>
                  <a:lnTo>
                    <a:pt x="0" y="9746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itle 1"/>
            <p:cNvSpPr txBox="1">
              <a:spLocks/>
            </p:cNvSpPr>
            <p:nvPr/>
          </p:nvSpPr>
          <p:spPr>
            <a:xfrm>
              <a:off x="1693490" y="3039705"/>
              <a:ext cx="47413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2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01</a:t>
              </a:r>
              <a:endParaRPr lang="en-US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339310" y="2167856"/>
            <a:ext cx="967734" cy="1210908"/>
            <a:chOff x="2339310" y="2167856"/>
            <a:chExt cx="967734" cy="1210908"/>
          </a:xfrm>
        </p:grpSpPr>
        <p:sp>
          <p:nvSpPr>
            <p:cNvPr id="39" name="Flowchart: Data 2"/>
            <p:cNvSpPr/>
            <p:nvPr/>
          </p:nvSpPr>
          <p:spPr>
            <a:xfrm>
              <a:off x="2339310" y="2167856"/>
              <a:ext cx="632473" cy="1210908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700"/>
                <a:gd name="connsiteY0" fmla="*/ 10000 h 10000"/>
                <a:gd name="connsiteX1" fmla="*/ 2000 w 10700"/>
                <a:gd name="connsiteY1" fmla="*/ 0 h 10000"/>
                <a:gd name="connsiteX2" fmla="*/ 10700 w 10700"/>
                <a:gd name="connsiteY2" fmla="*/ 496 h 10000"/>
                <a:gd name="connsiteX3" fmla="*/ 8000 w 10700"/>
                <a:gd name="connsiteY3" fmla="*/ 10000 h 10000"/>
                <a:gd name="connsiteX4" fmla="*/ 0 w 10700"/>
                <a:gd name="connsiteY4" fmla="*/ 10000 h 10000"/>
                <a:gd name="connsiteX0" fmla="*/ 0 w 10700"/>
                <a:gd name="connsiteY0" fmla="*/ 9504 h 9504"/>
                <a:gd name="connsiteX1" fmla="*/ 4000 w 10700"/>
                <a:gd name="connsiteY1" fmla="*/ 248 h 9504"/>
                <a:gd name="connsiteX2" fmla="*/ 10700 w 10700"/>
                <a:gd name="connsiteY2" fmla="*/ 0 h 9504"/>
                <a:gd name="connsiteX3" fmla="*/ 8000 w 10700"/>
                <a:gd name="connsiteY3" fmla="*/ 9504 h 9504"/>
                <a:gd name="connsiteX4" fmla="*/ 0 w 10700"/>
                <a:gd name="connsiteY4" fmla="*/ 9504 h 9504"/>
                <a:gd name="connsiteX0" fmla="*/ 0 w 10000"/>
                <a:gd name="connsiteY0" fmla="*/ 10065 h 10065"/>
                <a:gd name="connsiteX1" fmla="*/ 3925 w 10000"/>
                <a:gd name="connsiteY1" fmla="*/ 0 h 10065"/>
                <a:gd name="connsiteX2" fmla="*/ 10000 w 10000"/>
                <a:gd name="connsiteY2" fmla="*/ 65 h 10065"/>
                <a:gd name="connsiteX3" fmla="*/ 7477 w 10000"/>
                <a:gd name="connsiteY3" fmla="*/ 10065 h 10065"/>
                <a:gd name="connsiteX4" fmla="*/ 0 w 10000"/>
                <a:gd name="connsiteY4" fmla="*/ 10065 h 10065"/>
                <a:gd name="connsiteX0" fmla="*/ 0 w 10000"/>
                <a:gd name="connsiteY0" fmla="*/ 10000 h 10000"/>
                <a:gd name="connsiteX1" fmla="*/ 3925 w 10000"/>
                <a:gd name="connsiteY1" fmla="*/ 66 h 10000"/>
                <a:gd name="connsiteX2" fmla="*/ 10000 w 10000"/>
                <a:gd name="connsiteY2" fmla="*/ 0 h 10000"/>
                <a:gd name="connsiteX3" fmla="*/ 7477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261"/>
                <a:gd name="connsiteX1" fmla="*/ 3925 w 10000"/>
                <a:gd name="connsiteY1" fmla="*/ 66 h 10261"/>
                <a:gd name="connsiteX2" fmla="*/ 10000 w 10000"/>
                <a:gd name="connsiteY2" fmla="*/ 0 h 10261"/>
                <a:gd name="connsiteX3" fmla="*/ 6262 w 10000"/>
                <a:gd name="connsiteY3" fmla="*/ 10261 h 10261"/>
                <a:gd name="connsiteX4" fmla="*/ 0 w 10000"/>
                <a:gd name="connsiteY4" fmla="*/ 10000 h 10261"/>
                <a:gd name="connsiteX0" fmla="*/ 0 w 10000"/>
                <a:gd name="connsiteY0" fmla="*/ 10000 h 10000"/>
                <a:gd name="connsiteX1" fmla="*/ 3925 w 10000"/>
                <a:gd name="connsiteY1" fmla="*/ 66 h 10000"/>
                <a:gd name="connsiteX2" fmla="*/ 10000 w 10000"/>
                <a:gd name="connsiteY2" fmla="*/ 0 h 10000"/>
                <a:gd name="connsiteX3" fmla="*/ 7010 w 10000"/>
                <a:gd name="connsiteY3" fmla="*/ 10000 h 10000"/>
                <a:gd name="connsiteX4" fmla="*/ 0 w 10000"/>
                <a:gd name="connsiteY4" fmla="*/ 10000 h 10000"/>
                <a:gd name="connsiteX0" fmla="*/ 0 w 8318"/>
                <a:gd name="connsiteY0" fmla="*/ 10261 h 10261"/>
                <a:gd name="connsiteX1" fmla="*/ 2243 w 8318"/>
                <a:gd name="connsiteY1" fmla="*/ 66 h 10261"/>
                <a:gd name="connsiteX2" fmla="*/ 8318 w 8318"/>
                <a:gd name="connsiteY2" fmla="*/ 0 h 10261"/>
                <a:gd name="connsiteX3" fmla="*/ 5328 w 8318"/>
                <a:gd name="connsiteY3" fmla="*/ 10000 h 10261"/>
                <a:gd name="connsiteX4" fmla="*/ 0 w 8318"/>
                <a:gd name="connsiteY4" fmla="*/ 10261 h 10261"/>
                <a:gd name="connsiteX0" fmla="*/ 0 w 11685"/>
                <a:gd name="connsiteY0" fmla="*/ 9746 h 9746"/>
                <a:gd name="connsiteX1" fmla="*/ 4382 w 11685"/>
                <a:gd name="connsiteY1" fmla="*/ 64 h 9746"/>
                <a:gd name="connsiteX2" fmla="*/ 11685 w 11685"/>
                <a:gd name="connsiteY2" fmla="*/ 0 h 9746"/>
                <a:gd name="connsiteX3" fmla="*/ 8090 w 11685"/>
                <a:gd name="connsiteY3" fmla="*/ 9746 h 9746"/>
                <a:gd name="connsiteX4" fmla="*/ 0 w 11685"/>
                <a:gd name="connsiteY4" fmla="*/ 9746 h 9746"/>
                <a:gd name="connsiteX0" fmla="*/ 0 w 10000"/>
                <a:gd name="connsiteY0" fmla="*/ 10065 h 10065"/>
                <a:gd name="connsiteX1" fmla="*/ 3846 w 10000"/>
                <a:gd name="connsiteY1" fmla="*/ 0 h 10065"/>
                <a:gd name="connsiteX2" fmla="*/ 10000 w 10000"/>
                <a:gd name="connsiteY2" fmla="*/ 65 h 10065"/>
                <a:gd name="connsiteX3" fmla="*/ 6923 w 10000"/>
                <a:gd name="connsiteY3" fmla="*/ 10065 h 10065"/>
                <a:gd name="connsiteX4" fmla="*/ 0 w 10000"/>
                <a:gd name="connsiteY4" fmla="*/ 10065 h 10065"/>
                <a:gd name="connsiteX0" fmla="*/ 0 w 10000"/>
                <a:gd name="connsiteY0" fmla="*/ 10065 h 10065"/>
                <a:gd name="connsiteX1" fmla="*/ 3750 w 10000"/>
                <a:gd name="connsiteY1" fmla="*/ 0 h 10065"/>
                <a:gd name="connsiteX2" fmla="*/ 10000 w 10000"/>
                <a:gd name="connsiteY2" fmla="*/ 65 h 10065"/>
                <a:gd name="connsiteX3" fmla="*/ 6923 w 10000"/>
                <a:gd name="connsiteY3" fmla="*/ 10065 h 10065"/>
                <a:gd name="connsiteX4" fmla="*/ 0 w 10000"/>
                <a:gd name="connsiteY4" fmla="*/ 10065 h 10065"/>
                <a:gd name="connsiteX0" fmla="*/ 0 w 10000"/>
                <a:gd name="connsiteY0" fmla="*/ 10065 h 10652"/>
                <a:gd name="connsiteX1" fmla="*/ 3750 w 10000"/>
                <a:gd name="connsiteY1" fmla="*/ 0 h 10652"/>
                <a:gd name="connsiteX2" fmla="*/ 10000 w 10000"/>
                <a:gd name="connsiteY2" fmla="*/ 65 h 10652"/>
                <a:gd name="connsiteX3" fmla="*/ 5961 w 10000"/>
                <a:gd name="connsiteY3" fmla="*/ 10652 h 10652"/>
                <a:gd name="connsiteX4" fmla="*/ 0 w 10000"/>
                <a:gd name="connsiteY4" fmla="*/ 10065 h 10652"/>
                <a:gd name="connsiteX0" fmla="*/ 0 w 7885"/>
                <a:gd name="connsiteY0" fmla="*/ 4127 h 10652"/>
                <a:gd name="connsiteX1" fmla="*/ 1635 w 7885"/>
                <a:gd name="connsiteY1" fmla="*/ 0 h 10652"/>
                <a:gd name="connsiteX2" fmla="*/ 7885 w 7885"/>
                <a:gd name="connsiteY2" fmla="*/ 65 h 10652"/>
                <a:gd name="connsiteX3" fmla="*/ 3846 w 7885"/>
                <a:gd name="connsiteY3" fmla="*/ 10652 h 10652"/>
                <a:gd name="connsiteX4" fmla="*/ 0 w 7885"/>
                <a:gd name="connsiteY4" fmla="*/ 4127 h 10652"/>
                <a:gd name="connsiteX0" fmla="*/ 0 w 10000"/>
                <a:gd name="connsiteY0" fmla="*/ 3874 h 10000"/>
                <a:gd name="connsiteX1" fmla="*/ 2318 w 10000"/>
                <a:gd name="connsiteY1" fmla="*/ 0 h 10000"/>
                <a:gd name="connsiteX2" fmla="*/ 10000 w 10000"/>
                <a:gd name="connsiteY2" fmla="*/ 61 h 10000"/>
                <a:gd name="connsiteX3" fmla="*/ 4878 w 10000"/>
                <a:gd name="connsiteY3" fmla="*/ 10000 h 10000"/>
                <a:gd name="connsiteX4" fmla="*/ 0 w 10000"/>
                <a:gd name="connsiteY4" fmla="*/ 3874 h 10000"/>
                <a:gd name="connsiteX0" fmla="*/ 0 w 9512"/>
                <a:gd name="connsiteY0" fmla="*/ 3874 h 10000"/>
                <a:gd name="connsiteX1" fmla="*/ 2318 w 9512"/>
                <a:gd name="connsiteY1" fmla="*/ 0 h 10000"/>
                <a:gd name="connsiteX2" fmla="*/ 9512 w 9512"/>
                <a:gd name="connsiteY2" fmla="*/ 367 h 10000"/>
                <a:gd name="connsiteX3" fmla="*/ 4878 w 9512"/>
                <a:gd name="connsiteY3" fmla="*/ 10000 h 10000"/>
                <a:gd name="connsiteX4" fmla="*/ 0 w 9512"/>
                <a:gd name="connsiteY4" fmla="*/ 3874 h 10000"/>
                <a:gd name="connsiteX0" fmla="*/ 0 w 10641"/>
                <a:gd name="connsiteY0" fmla="*/ 3874 h 10000"/>
                <a:gd name="connsiteX1" fmla="*/ 2437 w 10641"/>
                <a:gd name="connsiteY1" fmla="*/ 0 h 10000"/>
                <a:gd name="connsiteX2" fmla="*/ 10641 w 10641"/>
                <a:gd name="connsiteY2" fmla="*/ 122 h 10000"/>
                <a:gd name="connsiteX3" fmla="*/ 5128 w 10641"/>
                <a:gd name="connsiteY3" fmla="*/ 10000 h 10000"/>
                <a:gd name="connsiteX4" fmla="*/ 0 w 10641"/>
                <a:gd name="connsiteY4" fmla="*/ 3874 h 10000"/>
                <a:gd name="connsiteX0" fmla="*/ 0 w 10641"/>
                <a:gd name="connsiteY0" fmla="*/ 3752 h 9878"/>
                <a:gd name="connsiteX1" fmla="*/ 2437 w 10641"/>
                <a:gd name="connsiteY1" fmla="*/ 674 h 9878"/>
                <a:gd name="connsiteX2" fmla="*/ 10641 w 10641"/>
                <a:gd name="connsiteY2" fmla="*/ 0 h 9878"/>
                <a:gd name="connsiteX3" fmla="*/ 5128 w 10641"/>
                <a:gd name="connsiteY3" fmla="*/ 9878 h 9878"/>
                <a:gd name="connsiteX4" fmla="*/ 0 w 10641"/>
                <a:gd name="connsiteY4" fmla="*/ 3752 h 9878"/>
                <a:gd name="connsiteX0" fmla="*/ 0 w 10000"/>
                <a:gd name="connsiteY0" fmla="*/ 3798 h 10000"/>
                <a:gd name="connsiteX1" fmla="*/ 2049 w 10000"/>
                <a:gd name="connsiteY1" fmla="*/ 62 h 10000"/>
                <a:gd name="connsiteX2" fmla="*/ 10000 w 10000"/>
                <a:gd name="connsiteY2" fmla="*/ 0 h 10000"/>
                <a:gd name="connsiteX3" fmla="*/ 4819 w 10000"/>
                <a:gd name="connsiteY3" fmla="*/ 10000 h 10000"/>
                <a:gd name="connsiteX4" fmla="*/ 0 w 10000"/>
                <a:gd name="connsiteY4" fmla="*/ 3798 h 10000"/>
                <a:gd name="connsiteX0" fmla="*/ 0 w 10000"/>
                <a:gd name="connsiteY0" fmla="*/ 3798 h 9855"/>
                <a:gd name="connsiteX1" fmla="*/ 2049 w 10000"/>
                <a:gd name="connsiteY1" fmla="*/ 62 h 9855"/>
                <a:gd name="connsiteX2" fmla="*/ 10000 w 10000"/>
                <a:gd name="connsiteY2" fmla="*/ 0 h 9855"/>
                <a:gd name="connsiteX3" fmla="*/ 4779 w 10000"/>
                <a:gd name="connsiteY3" fmla="*/ 9855 h 9855"/>
                <a:gd name="connsiteX4" fmla="*/ 0 w 10000"/>
                <a:gd name="connsiteY4" fmla="*/ 3798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9855">
                  <a:moveTo>
                    <a:pt x="0" y="3798"/>
                  </a:moveTo>
                  <a:lnTo>
                    <a:pt x="2049" y="62"/>
                  </a:lnTo>
                  <a:lnTo>
                    <a:pt x="10000" y="0"/>
                  </a:lnTo>
                  <a:lnTo>
                    <a:pt x="4779" y="9855"/>
                  </a:lnTo>
                  <a:lnTo>
                    <a:pt x="0" y="379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lowchart: Extract 3"/>
            <p:cNvSpPr/>
            <p:nvPr/>
          </p:nvSpPr>
          <p:spPr>
            <a:xfrm>
              <a:off x="2771097" y="2171666"/>
              <a:ext cx="535947" cy="750380"/>
            </a:xfrm>
            <a:custGeom>
              <a:avLst/>
              <a:gdLst>
                <a:gd name="connsiteX0" fmla="*/ 0 w 10000"/>
                <a:gd name="connsiteY0" fmla="*/ 10000 h 10000"/>
                <a:gd name="connsiteX1" fmla="*/ 5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0" fmla="*/ 0 w 10000"/>
                <a:gd name="connsiteY0" fmla="*/ 9901 h 9901"/>
                <a:gd name="connsiteX1" fmla="*/ 2925 w 10000"/>
                <a:gd name="connsiteY1" fmla="*/ 0 h 9901"/>
                <a:gd name="connsiteX2" fmla="*/ 10000 w 10000"/>
                <a:gd name="connsiteY2" fmla="*/ 9901 h 9901"/>
                <a:gd name="connsiteX3" fmla="*/ 0 w 10000"/>
                <a:gd name="connsiteY3" fmla="*/ 9901 h 9901"/>
                <a:gd name="connsiteX0" fmla="*/ 0 w 10189"/>
                <a:gd name="connsiteY0" fmla="*/ 10000 h 10398"/>
                <a:gd name="connsiteX1" fmla="*/ 2925 w 10189"/>
                <a:gd name="connsiteY1" fmla="*/ 0 h 10398"/>
                <a:gd name="connsiteX2" fmla="*/ 10189 w 10189"/>
                <a:gd name="connsiteY2" fmla="*/ 10398 h 10398"/>
                <a:gd name="connsiteX3" fmla="*/ 0 w 10189"/>
                <a:gd name="connsiteY3" fmla="*/ 10000 h 10398"/>
                <a:gd name="connsiteX0" fmla="*/ 0 w 11132"/>
                <a:gd name="connsiteY0" fmla="*/ 10498 h 10498"/>
                <a:gd name="connsiteX1" fmla="*/ 3868 w 11132"/>
                <a:gd name="connsiteY1" fmla="*/ 0 h 10498"/>
                <a:gd name="connsiteX2" fmla="*/ 11132 w 11132"/>
                <a:gd name="connsiteY2" fmla="*/ 10398 h 10498"/>
                <a:gd name="connsiteX3" fmla="*/ 0 w 11132"/>
                <a:gd name="connsiteY3" fmla="*/ 10498 h 10498"/>
                <a:gd name="connsiteX0" fmla="*/ 0 w 11887"/>
                <a:gd name="connsiteY0" fmla="*/ 10498 h 10498"/>
                <a:gd name="connsiteX1" fmla="*/ 4623 w 11887"/>
                <a:gd name="connsiteY1" fmla="*/ 0 h 10498"/>
                <a:gd name="connsiteX2" fmla="*/ 11887 w 11887"/>
                <a:gd name="connsiteY2" fmla="*/ 10398 h 10498"/>
                <a:gd name="connsiteX3" fmla="*/ 0 w 11887"/>
                <a:gd name="connsiteY3" fmla="*/ 10498 h 10498"/>
                <a:gd name="connsiteX0" fmla="*/ 0 w 13019"/>
                <a:gd name="connsiteY0" fmla="*/ 10498 h 10498"/>
                <a:gd name="connsiteX1" fmla="*/ 4623 w 13019"/>
                <a:gd name="connsiteY1" fmla="*/ 0 h 10498"/>
                <a:gd name="connsiteX2" fmla="*/ 13019 w 13019"/>
                <a:gd name="connsiteY2" fmla="*/ 9900 h 10498"/>
                <a:gd name="connsiteX3" fmla="*/ 0 w 13019"/>
                <a:gd name="connsiteY3" fmla="*/ 10498 h 10498"/>
                <a:gd name="connsiteX0" fmla="*/ 0 w 13208"/>
                <a:gd name="connsiteY0" fmla="*/ 10199 h 10199"/>
                <a:gd name="connsiteX1" fmla="*/ 4812 w 13208"/>
                <a:gd name="connsiteY1" fmla="*/ 0 h 10199"/>
                <a:gd name="connsiteX2" fmla="*/ 13208 w 13208"/>
                <a:gd name="connsiteY2" fmla="*/ 9900 h 10199"/>
                <a:gd name="connsiteX3" fmla="*/ 0 w 13208"/>
                <a:gd name="connsiteY3" fmla="*/ 10199 h 10199"/>
                <a:gd name="connsiteX0" fmla="*/ 0 w 12265"/>
                <a:gd name="connsiteY0" fmla="*/ 9900 h 9900"/>
                <a:gd name="connsiteX1" fmla="*/ 3869 w 12265"/>
                <a:gd name="connsiteY1" fmla="*/ 0 h 9900"/>
                <a:gd name="connsiteX2" fmla="*/ 12265 w 12265"/>
                <a:gd name="connsiteY2" fmla="*/ 9900 h 9900"/>
                <a:gd name="connsiteX3" fmla="*/ 0 w 12265"/>
                <a:gd name="connsiteY3" fmla="*/ 9900 h 9900"/>
                <a:gd name="connsiteX0" fmla="*/ 0 w 10615"/>
                <a:gd name="connsiteY0" fmla="*/ 9899 h 10000"/>
                <a:gd name="connsiteX1" fmla="*/ 3770 w 10615"/>
                <a:gd name="connsiteY1" fmla="*/ 0 h 10000"/>
                <a:gd name="connsiteX2" fmla="*/ 10615 w 10615"/>
                <a:gd name="connsiteY2" fmla="*/ 10000 h 10000"/>
                <a:gd name="connsiteX3" fmla="*/ 0 w 10615"/>
                <a:gd name="connsiteY3" fmla="*/ 9899 h 10000"/>
                <a:gd name="connsiteX0" fmla="*/ 0 w 10615"/>
                <a:gd name="connsiteY0" fmla="*/ 9899 h 9899"/>
                <a:gd name="connsiteX1" fmla="*/ 3770 w 10615"/>
                <a:gd name="connsiteY1" fmla="*/ 0 h 9899"/>
                <a:gd name="connsiteX2" fmla="*/ 10615 w 10615"/>
                <a:gd name="connsiteY2" fmla="*/ 9899 h 9899"/>
                <a:gd name="connsiteX3" fmla="*/ 0 w 10615"/>
                <a:gd name="connsiteY3" fmla="*/ 9899 h 9899"/>
                <a:gd name="connsiteX0" fmla="*/ 0 w 10193"/>
                <a:gd name="connsiteY0" fmla="*/ 9966 h 10000"/>
                <a:gd name="connsiteX1" fmla="*/ 3745 w 10193"/>
                <a:gd name="connsiteY1" fmla="*/ 0 h 10000"/>
                <a:gd name="connsiteX2" fmla="*/ 10193 w 10193"/>
                <a:gd name="connsiteY2" fmla="*/ 10000 h 10000"/>
                <a:gd name="connsiteX3" fmla="*/ 0 w 10193"/>
                <a:gd name="connsiteY3" fmla="*/ 9966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93" h="10000">
                  <a:moveTo>
                    <a:pt x="0" y="9966"/>
                  </a:moveTo>
                  <a:lnTo>
                    <a:pt x="3745" y="0"/>
                  </a:lnTo>
                  <a:lnTo>
                    <a:pt x="10193" y="10000"/>
                  </a:lnTo>
                  <a:lnTo>
                    <a:pt x="0" y="996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itle 1"/>
            <p:cNvSpPr txBox="1">
              <a:spLocks/>
            </p:cNvSpPr>
            <p:nvPr/>
          </p:nvSpPr>
          <p:spPr>
            <a:xfrm>
              <a:off x="2352496" y="2464778"/>
              <a:ext cx="47413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2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02</a:t>
              </a:r>
              <a:endParaRPr lang="en-US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2981948" y="1712702"/>
            <a:ext cx="973488" cy="1209658"/>
            <a:chOff x="2981948" y="1712702"/>
            <a:chExt cx="973488" cy="1209658"/>
          </a:xfrm>
        </p:grpSpPr>
        <p:sp>
          <p:nvSpPr>
            <p:cNvPr id="43" name="Flowchart: Extract 3"/>
            <p:cNvSpPr/>
            <p:nvPr/>
          </p:nvSpPr>
          <p:spPr>
            <a:xfrm>
              <a:off x="3416913" y="1712702"/>
              <a:ext cx="538523" cy="732585"/>
            </a:xfrm>
            <a:custGeom>
              <a:avLst/>
              <a:gdLst>
                <a:gd name="connsiteX0" fmla="*/ 0 w 10000"/>
                <a:gd name="connsiteY0" fmla="*/ 10000 h 10000"/>
                <a:gd name="connsiteX1" fmla="*/ 5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0" fmla="*/ 0 w 10000"/>
                <a:gd name="connsiteY0" fmla="*/ 9901 h 9901"/>
                <a:gd name="connsiteX1" fmla="*/ 2925 w 10000"/>
                <a:gd name="connsiteY1" fmla="*/ 0 h 9901"/>
                <a:gd name="connsiteX2" fmla="*/ 10000 w 10000"/>
                <a:gd name="connsiteY2" fmla="*/ 9901 h 9901"/>
                <a:gd name="connsiteX3" fmla="*/ 0 w 10000"/>
                <a:gd name="connsiteY3" fmla="*/ 9901 h 9901"/>
                <a:gd name="connsiteX0" fmla="*/ 0 w 10189"/>
                <a:gd name="connsiteY0" fmla="*/ 10000 h 10398"/>
                <a:gd name="connsiteX1" fmla="*/ 2925 w 10189"/>
                <a:gd name="connsiteY1" fmla="*/ 0 h 10398"/>
                <a:gd name="connsiteX2" fmla="*/ 10189 w 10189"/>
                <a:gd name="connsiteY2" fmla="*/ 10398 h 10398"/>
                <a:gd name="connsiteX3" fmla="*/ 0 w 10189"/>
                <a:gd name="connsiteY3" fmla="*/ 10000 h 10398"/>
                <a:gd name="connsiteX0" fmla="*/ 0 w 11132"/>
                <a:gd name="connsiteY0" fmla="*/ 10498 h 10498"/>
                <a:gd name="connsiteX1" fmla="*/ 3868 w 11132"/>
                <a:gd name="connsiteY1" fmla="*/ 0 h 10498"/>
                <a:gd name="connsiteX2" fmla="*/ 11132 w 11132"/>
                <a:gd name="connsiteY2" fmla="*/ 10398 h 10498"/>
                <a:gd name="connsiteX3" fmla="*/ 0 w 11132"/>
                <a:gd name="connsiteY3" fmla="*/ 10498 h 10498"/>
                <a:gd name="connsiteX0" fmla="*/ 0 w 11887"/>
                <a:gd name="connsiteY0" fmla="*/ 10498 h 10498"/>
                <a:gd name="connsiteX1" fmla="*/ 4623 w 11887"/>
                <a:gd name="connsiteY1" fmla="*/ 0 h 10498"/>
                <a:gd name="connsiteX2" fmla="*/ 11887 w 11887"/>
                <a:gd name="connsiteY2" fmla="*/ 10398 h 10498"/>
                <a:gd name="connsiteX3" fmla="*/ 0 w 11887"/>
                <a:gd name="connsiteY3" fmla="*/ 10498 h 10498"/>
                <a:gd name="connsiteX0" fmla="*/ 0 w 13019"/>
                <a:gd name="connsiteY0" fmla="*/ 10498 h 10498"/>
                <a:gd name="connsiteX1" fmla="*/ 4623 w 13019"/>
                <a:gd name="connsiteY1" fmla="*/ 0 h 10498"/>
                <a:gd name="connsiteX2" fmla="*/ 13019 w 13019"/>
                <a:gd name="connsiteY2" fmla="*/ 9900 h 10498"/>
                <a:gd name="connsiteX3" fmla="*/ 0 w 13019"/>
                <a:gd name="connsiteY3" fmla="*/ 10498 h 10498"/>
                <a:gd name="connsiteX0" fmla="*/ 0 w 13208"/>
                <a:gd name="connsiteY0" fmla="*/ 10199 h 10199"/>
                <a:gd name="connsiteX1" fmla="*/ 4812 w 13208"/>
                <a:gd name="connsiteY1" fmla="*/ 0 h 10199"/>
                <a:gd name="connsiteX2" fmla="*/ 13208 w 13208"/>
                <a:gd name="connsiteY2" fmla="*/ 9900 h 10199"/>
                <a:gd name="connsiteX3" fmla="*/ 0 w 13208"/>
                <a:gd name="connsiteY3" fmla="*/ 10199 h 10199"/>
                <a:gd name="connsiteX0" fmla="*/ 0 w 12265"/>
                <a:gd name="connsiteY0" fmla="*/ 9900 h 9900"/>
                <a:gd name="connsiteX1" fmla="*/ 3869 w 12265"/>
                <a:gd name="connsiteY1" fmla="*/ 0 h 9900"/>
                <a:gd name="connsiteX2" fmla="*/ 12265 w 12265"/>
                <a:gd name="connsiteY2" fmla="*/ 9900 h 9900"/>
                <a:gd name="connsiteX3" fmla="*/ 0 w 12265"/>
                <a:gd name="connsiteY3" fmla="*/ 9900 h 9900"/>
                <a:gd name="connsiteX0" fmla="*/ 0 w 10615"/>
                <a:gd name="connsiteY0" fmla="*/ 9899 h 10000"/>
                <a:gd name="connsiteX1" fmla="*/ 3770 w 10615"/>
                <a:gd name="connsiteY1" fmla="*/ 0 h 10000"/>
                <a:gd name="connsiteX2" fmla="*/ 10615 w 10615"/>
                <a:gd name="connsiteY2" fmla="*/ 10000 h 10000"/>
                <a:gd name="connsiteX3" fmla="*/ 0 w 10615"/>
                <a:gd name="connsiteY3" fmla="*/ 9899 h 10000"/>
                <a:gd name="connsiteX0" fmla="*/ 0 w 10615"/>
                <a:gd name="connsiteY0" fmla="*/ 9899 h 9899"/>
                <a:gd name="connsiteX1" fmla="*/ 3770 w 10615"/>
                <a:gd name="connsiteY1" fmla="*/ 0 h 9899"/>
                <a:gd name="connsiteX2" fmla="*/ 10615 w 10615"/>
                <a:gd name="connsiteY2" fmla="*/ 9899 h 9899"/>
                <a:gd name="connsiteX3" fmla="*/ 0 w 10615"/>
                <a:gd name="connsiteY3" fmla="*/ 9899 h 9899"/>
                <a:gd name="connsiteX0" fmla="*/ 0 w 10000"/>
                <a:gd name="connsiteY0" fmla="*/ 10000 h 10000"/>
                <a:gd name="connsiteX1" fmla="*/ 3552 w 10000"/>
                <a:gd name="connsiteY1" fmla="*/ 0 h 10000"/>
                <a:gd name="connsiteX2" fmla="*/ 10000 w 10000"/>
                <a:gd name="connsiteY2" fmla="*/ 9695 h 10000"/>
                <a:gd name="connsiteX3" fmla="*/ 0 w 10000"/>
                <a:gd name="connsiteY3" fmla="*/ 10000 h 10000"/>
                <a:gd name="connsiteX0" fmla="*/ 0 w 10000"/>
                <a:gd name="connsiteY0" fmla="*/ 9695 h 9695"/>
                <a:gd name="connsiteX1" fmla="*/ 3552 w 10000"/>
                <a:gd name="connsiteY1" fmla="*/ 0 h 9695"/>
                <a:gd name="connsiteX2" fmla="*/ 10000 w 10000"/>
                <a:gd name="connsiteY2" fmla="*/ 9695 h 9695"/>
                <a:gd name="connsiteX3" fmla="*/ 0 w 10000"/>
                <a:gd name="connsiteY3" fmla="*/ 9695 h 9695"/>
                <a:gd name="connsiteX0" fmla="*/ 0 w 10000"/>
                <a:gd name="connsiteY0" fmla="*/ 10000 h 10000"/>
                <a:gd name="connsiteX1" fmla="*/ 3407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0" fmla="*/ 0 w 10290"/>
                <a:gd name="connsiteY0" fmla="*/ 10000 h 10070"/>
                <a:gd name="connsiteX1" fmla="*/ 3407 w 10290"/>
                <a:gd name="connsiteY1" fmla="*/ 0 h 10070"/>
                <a:gd name="connsiteX2" fmla="*/ 10290 w 10290"/>
                <a:gd name="connsiteY2" fmla="*/ 10070 h 10070"/>
                <a:gd name="connsiteX3" fmla="*/ 0 w 10290"/>
                <a:gd name="connsiteY3" fmla="*/ 10000 h 10070"/>
                <a:gd name="connsiteX0" fmla="*/ 0 w 10097"/>
                <a:gd name="connsiteY0" fmla="*/ 10000 h 10000"/>
                <a:gd name="connsiteX1" fmla="*/ 3407 w 10097"/>
                <a:gd name="connsiteY1" fmla="*/ 0 h 10000"/>
                <a:gd name="connsiteX2" fmla="*/ 10097 w 10097"/>
                <a:gd name="connsiteY2" fmla="*/ 9861 h 10000"/>
                <a:gd name="connsiteX3" fmla="*/ 0 w 10097"/>
                <a:gd name="connsiteY3" fmla="*/ 10000 h 10000"/>
                <a:gd name="connsiteX0" fmla="*/ 0 w 10290"/>
                <a:gd name="connsiteY0" fmla="*/ 10000 h 10000"/>
                <a:gd name="connsiteX1" fmla="*/ 3407 w 10290"/>
                <a:gd name="connsiteY1" fmla="*/ 0 h 10000"/>
                <a:gd name="connsiteX2" fmla="*/ 10290 w 10290"/>
                <a:gd name="connsiteY2" fmla="*/ 9966 h 10000"/>
                <a:gd name="connsiteX3" fmla="*/ 0 w 10290"/>
                <a:gd name="connsiteY3" fmla="*/ 10000 h 10000"/>
                <a:gd name="connsiteX0" fmla="*/ 0 w 10242"/>
                <a:gd name="connsiteY0" fmla="*/ 10070 h 10070"/>
                <a:gd name="connsiteX1" fmla="*/ 3359 w 10242"/>
                <a:gd name="connsiteY1" fmla="*/ 0 h 10070"/>
                <a:gd name="connsiteX2" fmla="*/ 10242 w 10242"/>
                <a:gd name="connsiteY2" fmla="*/ 9966 h 10070"/>
                <a:gd name="connsiteX3" fmla="*/ 0 w 10242"/>
                <a:gd name="connsiteY3" fmla="*/ 10070 h 10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42" h="10070">
                  <a:moveTo>
                    <a:pt x="0" y="10070"/>
                  </a:moveTo>
                  <a:lnTo>
                    <a:pt x="3359" y="0"/>
                  </a:lnTo>
                  <a:lnTo>
                    <a:pt x="10242" y="9966"/>
                  </a:lnTo>
                  <a:lnTo>
                    <a:pt x="0" y="1007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lowchart: Data 2"/>
            <p:cNvSpPr/>
            <p:nvPr/>
          </p:nvSpPr>
          <p:spPr>
            <a:xfrm>
              <a:off x="2981948" y="1716513"/>
              <a:ext cx="614670" cy="1205847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700"/>
                <a:gd name="connsiteY0" fmla="*/ 10000 h 10000"/>
                <a:gd name="connsiteX1" fmla="*/ 2000 w 10700"/>
                <a:gd name="connsiteY1" fmla="*/ 0 h 10000"/>
                <a:gd name="connsiteX2" fmla="*/ 10700 w 10700"/>
                <a:gd name="connsiteY2" fmla="*/ 496 h 10000"/>
                <a:gd name="connsiteX3" fmla="*/ 8000 w 10700"/>
                <a:gd name="connsiteY3" fmla="*/ 10000 h 10000"/>
                <a:gd name="connsiteX4" fmla="*/ 0 w 10700"/>
                <a:gd name="connsiteY4" fmla="*/ 10000 h 10000"/>
                <a:gd name="connsiteX0" fmla="*/ 0 w 10700"/>
                <a:gd name="connsiteY0" fmla="*/ 9504 h 9504"/>
                <a:gd name="connsiteX1" fmla="*/ 4000 w 10700"/>
                <a:gd name="connsiteY1" fmla="*/ 248 h 9504"/>
                <a:gd name="connsiteX2" fmla="*/ 10700 w 10700"/>
                <a:gd name="connsiteY2" fmla="*/ 0 h 9504"/>
                <a:gd name="connsiteX3" fmla="*/ 8000 w 10700"/>
                <a:gd name="connsiteY3" fmla="*/ 9504 h 9504"/>
                <a:gd name="connsiteX4" fmla="*/ 0 w 10700"/>
                <a:gd name="connsiteY4" fmla="*/ 9504 h 9504"/>
                <a:gd name="connsiteX0" fmla="*/ 0 w 10000"/>
                <a:gd name="connsiteY0" fmla="*/ 10065 h 10065"/>
                <a:gd name="connsiteX1" fmla="*/ 3925 w 10000"/>
                <a:gd name="connsiteY1" fmla="*/ 0 h 10065"/>
                <a:gd name="connsiteX2" fmla="*/ 10000 w 10000"/>
                <a:gd name="connsiteY2" fmla="*/ 65 h 10065"/>
                <a:gd name="connsiteX3" fmla="*/ 7477 w 10000"/>
                <a:gd name="connsiteY3" fmla="*/ 10065 h 10065"/>
                <a:gd name="connsiteX4" fmla="*/ 0 w 10000"/>
                <a:gd name="connsiteY4" fmla="*/ 10065 h 10065"/>
                <a:gd name="connsiteX0" fmla="*/ 0 w 10000"/>
                <a:gd name="connsiteY0" fmla="*/ 10000 h 10000"/>
                <a:gd name="connsiteX1" fmla="*/ 3925 w 10000"/>
                <a:gd name="connsiteY1" fmla="*/ 66 h 10000"/>
                <a:gd name="connsiteX2" fmla="*/ 10000 w 10000"/>
                <a:gd name="connsiteY2" fmla="*/ 0 h 10000"/>
                <a:gd name="connsiteX3" fmla="*/ 7477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261"/>
                <a:gd name="connsiteX1" fmla="*/ 3925 w 10000"/>
                <a:gd name="connsiteY1" fmla="*/ 66 h 10261"/>
                <a:gd name="connsiteX2" fmla="*/ 10000 w 10000"/>
                <a:gd name="connsiteY2" fmla="*/ 0 h 10261"/>
                <a:gd name="connsiteX3" fmla="*/ 6262 w 10000"/>
                <a:gd name="connsiteY3" fmla="*/ 10261 h 10261"/>
                <a:gd name="connsiteX4" fmla="*/ 0 w 10000"/>
                <a:gd name="connsiteY4" fmla="*/ 10000 h 10261"/>
                <a:gd name="connsiteX0" fmla="*/ 0 w 10000"/>
                <a:gd name="connsiteY0" fmla="*/ 10000 h 10000"/>
                <a:gd name="connsiteX1" fmla="*/ 3925 w 10000"/>
                <a:gd name="connsiteY1" fmla="*/ 66 h 10000"/>
                <a:gd name="connsiteX2" fmla="*/ 10000 w 10000"/>
                <a:gd name="connsiteY2" fmla="*/ 0 h 10000"/>
                <a:gd name="connsiteX3" fmla="*/ 7010 w 10000"/>
                <a:gd name="connsiteY3" fmla="*/ 10000 h 10000"/>
                <a:gd name="connsiteX4" fmla="*/ 0 w 10000"/>
                <a:gd name="connsiteY4" fmla="*/ 10000 h 10000"/>
                <a:gd name="connsiteX0" fmla="*/ 0 w 8318"/>
                <a:gd name="connsiteY0" fmla="*/ 10261 h 10261"/>
                <a:gd name="connsiteX1" fmla="*/ 2243 w 8318"/>
                <a:gd name="connsiteY1" fmla="*/ 66 h 10261"/>
                <a:gd name="connsiteX2" fmla="*/ 8318 w 8318"/>
                <a:gd name="connsiteY2" fmla="*/ 0 h 10261"/>
                <a:gd name="connsiteX3" fmla="*/ 5328 w 8318"/>
                <a:gd name="connsiteY3" fmla="*/ 10000 h 10261"/>
                <a:gd name="connsiteX4" fmla="*/ 0 w 8318"/>
                <a:gd name="connsiteY4" fmla="*/ 10261 h 10261"/>
                <a:gd name="connsiteX0" fmla="*/ 0 w 11685"/>
                <a:gd name="connsiteY0" fmla="*/ 9746 h 9746"/>
                <a:gd name="connsiteX1" fmla="*/ 4382 w 11685"/>
                <a:gd name="connsiteY1" fmla="*/ 64 h 9746"/>
                <a:gd name="connsiteX2" fmla="*/ 11685 w 11685"/>
                <a:gd name="connsiteY2" fmla="*/ 0 h 9746"/>
                <a:gd name="connsiteX3" fmla="*/ 8090 w 11685"/>
                <a:gd name="connsiteY3" fmla="*/ 9746 h 9746"/>
                <a:gd name="connsiteX4" fmla="*/ 0 w 11685"/>
                <a:gd name="connsiteY4" fmla="*/ 9746 h 9746"/>
                <a:gd name="connsiteX0" fmla="*/ 0 w 10000"/>
                <a:gd name="connsiteY0" fmla="*/ 10000 h 10522"/>
                <a:gd name="connsiteX1" fmla="*/ 3750 w 10000"/>
                <a:gd name="connsiteY1" fmla="*/ 66 h 10522"/>
                <a:gd name="connsiteX2" fmla="*/ 10000 w 10000"/>
                <a:gd name="connsiteY2" fmla="*/ 0 h 10522"/>
                <a:gd name="connsiteX3" fmla="*/ 6250 w 10000"/>
                <a:gd name="connsiteY3" fmla="*/ 10522 h 10522"/>
                <a:gd name="connsiteX4" fmla="*/ 0 w 10000"/>
                <a:gd name="connsiteY4" fmla="*/ 10000 h 10522"/>
                <a:gd name="connsiteX0" fmla="*/ 0 w 9423"/>
                <a:gd name="connsiteY0" fmla="*/ 9934 h 10456"/>
                <a:gd name="connsiteX1" fmla="*/ 3750 w 9423"/>
                <a:gd name="connsiteY1" fmla="*/ 0 h 10456"/>
                <a:gd name="connsiteX2" fmla="*/ 9423 w 9423"/>
                <a:gd name="connsiteY2" fmla="*/ 652 h 10456"/>
                <a:gd name="connsiteX3" fmla="*/ 6250 w 9423"/>
                <a:gd name="connsiteY3" fmla="*/ 10456 h 10456"/>
                <a:gd name="connsiteX4" fmla="*/ 0 w 9423"/>
                <a:gd name="connsiteY4" fmla="*/ 9934 h 10456"/>
                <a:gd name="connsiteX0" fmla="*/ 0 w 10510"/>
                <a:gd name="connsiteY0" fmla="*/ 9501 h 10000"/>
                <a:gd name="connsiteX1" fmla="*/ 3980 w 10510"/>
                <a:gd name="connsiteY1" fmla="*/ 0 h 10000"/>
                <a:gd name="connsiteX2" fmla="*/ 10510 w 10510"/>
                <a:gd name="connsiteY2" fmla="*/ 187 h 10000"/>
                <a:gd name="connsiteX3" fmla="*/ 6633 w 10510"/>
                <a:gd name="connsiteY3" fmla="*/ 10000 h 10000"/>
                <a:gd name="connsiteX4" fmla="*/ 0 w 10510"/>
                <a:gd name="connsiteY4" fmla="*/ 9501 h 10000"/>
                <a:gd name="connsiteX0" fmla="*/ 0 w 10510"/>
                <a:gd name="connsiteY0" fmla="*/ 9314 h 9813"/>
                <a:gd name="connsiteX1" fmla="*/ 3980 w 10510"/>
                <a:gd name="connsiteY1" fmla="*/ 437 h 9813"/>
                <a:gd name="connsiteX2" fmla="*/ 10510 w 10510"/>
                <a:gd name="connsiteY2" fmla="*/ 0 h 9813"/>
                <a:gd name="connsiteX3" fmla="*/ 6633 w 10510"/>
                <a:gd name="connsiteY3" fmla="*/ 9813 h 9813"/>
                <a:gd name="connsiteX4" fmla="*/ 0 w 10510"/>
                <a:gd name="connsiteY4" fmla="*/ 9314 h 9813"/>
                <a:gd name="connsiteX0" fmla="*/ 0 w 10000"/>
                <a:gd name="connsiteY0" fmla="*/ 9491 h 10000"/>
                <a:gd name="connsiteX1" fmla="*/ 3690 w 10000"/>
                <a:gd name="connsiteY1" fmla="*/ 0 h 10000"/>
                <a:gd name="connsiteX2" fmla="*/ 10000 w 10000"/>
                <a:gd name="connsiteY2" fmla="*/ 0 h 10000"/>
                <a:gd name="connsiteX3" fmla="*/ 6311 w 10000"/>
                <a:gd name="connsiteY3" fmla="*/ 10000 h 10000"/>
                <a:gd name="connsiteX4" fmla="*/ 0 w 10000"/>
                <a:gd name="connsiteY4" fmla="*/ 9491 h 10000"/>
                <a:gd name="connsiteX0" fmla="*/ 0 w 7670"/>
                <a:gd name="connsiteY0" fmla="*/ 3704 h 10000"/>
                <a:gd name="connsiteX1" fmla="*/ 1360 w 7670"/>
                <a:gd name="connsiteY1" fmla="*/ 0 h 10000"/>
                <a:gd name="connsiteX2" fmla="*/ 7670 w 7670"/>
                <a:gd name="connsiteY2" fmla="*/ 0 h 10000"/>
                <a:gd name="connsiteX3" fmla="*/ 3981 w 7670"/>
                <a:gd name="connsiteY3" fmla="*/ 10000 h 10000"/>
                <a:gd name="connsiteX4" fmla="*/ 0 w 7670"/>
                <a:gd name="connsiteY4" fmla="*/ 3704 h 10000"/>
                <a:gd name="connsiteX0" fmla="*/ 0 w 10000"/>
                <a:gd name="connsiteY0" fmla="*/ 3958 h 10000"/>
                <a:gd name="connsiteX1" fmla="*/ 1773 w 10000"/>
                <a:gd name="connsiteY1" fmla="*/ 0 h 10000"/>
                <a:gd name="connsiteX2" fmla="*/ 10000 w 10000"/>
                <a:gd name="connsiteY2" fmla="*/ 0 h 10000"/>
                <a:gd name="connsiteX3" fmla="*/ 5190 w 10000"/>
                <a:gd name="connsiteY3" fmla="*/ 10000 h 10000"/>
                <a:gd name="connsiteX4" fmla="*/ 0 w 10000"/>
                <a:gd name="connsiteY4" fmla="*/ 3958 h 10000"/>
                <a:gd name="connsiteX0" fmla="*/ 0 w 10211"/>
                <a:gd name="connsiteY0" fmla="*/ 4043 h 10000"/>
                <a:gd name="connsiteX1" fmla="*/ 1984 w 10211"/>
                <a:gd name="connsiteY1" fmla="*/ 0 h 10000"/>
                <a:gd name="connsiteX2" fmla="*/ 10211 w 10211"/>
                <a:gd name="connsiteY2" fmla="*/ 0 h 10000"/>
                <a:gd name="connsiteX3" fmla="*/ 5401 w 10211"/>
                <a:gd name="connsiteY3" fmla="*/ 10000 h 10000"/>
                <a:gd name="connsiteX4" fmla="*/ 0 w 10211"/>
                <a:gd name="connsiteY4" fmla="*/ 4043 h 10000"/>
                <a:gd name="connsiteX0" fmla="*/ 0 w 10211"/>
                <a:gd name="connsiteY0" fmla="*/ 4043 h 10064"/>
                <a:gd name="connsiteX1" fmla="*/ 1984 w 10211"/>
                <a:gd name="connsiteY1" fmla="*/ 0 h 10064"/>
                <a:gd name="connsiteX2" fmla="*/ 10211 w 10211"/>
                <a:gd name="connsiteY2" fmla="*/ 0 h 10064"/>
                <a:gd name="connsiteX3" fmla="*/ 5401 w 10211"/>
                <a:gd name="connsiteY3" fmla="*/ 10064 h 10064"/>
                <a:gd name="connsiteX4" fmla="*/ 0 w 10211"/>
                <a:gd name="connsiteY4" fmla="*/ 4043 h 1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11" h="10064">
                  <a:moveTo>
                    <a:pt x="0" y="4043"/>
                  </a:moveTo>
                  <a:lnTo>
                    <a:pt x="1984" y="0"/>
                  </a:lnTo>
                  <a:lnTo>
                    <a:pt x="10211" y="0"/>
                  </a:lnTo>
                  <a:lnTo>
                    <a:pt x="5401" y="10064"/>
                  </a:lnTo>
                  <a:lnTo>
                    <a:pt x="0" y="404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Title 1"/>
            <p:cNvSpPr txBox="1">
              <a:spLocks/>
            </p:cNvSpPr>
            <p:nvPr/>
          </p:nvSpPr>
          <p:spPr>
            <a:xfrm>
              <a:off x="2981948" y="2066091"/>
              <a:ext cx="47413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2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03</a:t>
              </a:r>
              <a:endParaRPr lang="en-US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643534" y="1249680"/>
            <a:ext cx="688433" cy="1190650"/>
            <a:chOff x="3643534" y="1249680"/>
            <a:chExt cx="688433" cy="1190650"/>
          </a:xfrm>
        </p:grpSpPr>
        <p:sp>
          <p:nvSpPr>
            <p:cNvPr id="47" name="Flowchart: Data 2"/>
            <p:cNvSpPr/>
            <p:nvPr/>
          </p:nvSpPr>
          <p:spPr>
            <a:xfrm>
              <a:off x="3661437" y="1249680"/>
              <a:ext cx="670530" cy="1190650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700"/>
                <a:gd name="connsiteY0" fmla="*/ 10000 h 10000"/>
                <a:gd name="connsiteX1" fmla="*/ 2000 w 10700"/>
                <a:gd name="connsiteY1" fmla="*/ 0 h 10000"/>
                <a:gd name="connsiteX2" fmla="*/ 10700 w 10700"/>
                <a:gd name="connsiteY2" fmla="*/ 496 h 10000"/>
                <a:gd name="connsiteX3" fmla="*/ 8000 w 10700"/>
                <a:gd name="connsiteY3" fmla="*/ 10000 h 10000"/>
                <a:gd name="connsiteX4" fmla="*/ 0 w 10700"/>
                <a:gd name="connsiteY4" fmla="*/ 10000 h 10000"/>
                <a:gd name="connsiteX0" fmla="*/ 0 w 10700"/>
                <a:gd name="connsiteY0" fmla="*/ 9504 h 9504"/>
                <a:gd name="connsiteX1" fmla="*/ 4000 w 10700"/>
                <a:gd name="connsiteY1" fmla="*/ 248 h 9504"/>
                <a:gd name="connsiteX2" fmla="*/ 10700 w 10700"/>
                <a:gd name="connsiteY2" fmla="*/ 0 h 9504"/>
                <a:gd name="connsiteX3" fmla="*/ 8000 w 10700"/>
                <a:gd name="connsiteY3" fmla="*/ 9504 h 9504"/>
                <a:gd name="connsiteX4" fmla="*/ 0 w 10700"/>
                <a:gd name="connsiteY4" fmla="*/ 9504 h 9504"/>
                <a:gd name="connsiteX0" fmla="*/ 0 w 10000"/>
                <a:gd name="connsiteY0" fmla="*/ 10065 h 10065"/>
                <a:gd name="connsiteX1" fmla="*/ 3925 w 10000"/>
                <a:gd name="connsiteY1" fmla="*/ 0 h 10065"/>
                <a:gd name="connsiteX2" fmla="*/ 10000 w 10000"/>
                <a:gd name="connsiteY2" fmla="*/ 65 h 10065"/>
                <a:gd name="connsiteX3" fmla="*/ 7477 w 10000"/>
                <a:gd name="connsiteY3" fmla="*/ 10065 h 10065"/>
                <a:gd name="connsiteX4" fmla="*/ 0 w 10000"/>
                <a:gd name="connsiteY4" fmla="*/ 10065 h 10065"/>
                <a:gd name="connsiteX0" fmla="*/ 0 w 10000"/>
                <a:gd name="connsiteY0" fmla="*/ 10000 h 10000"/>
                <a:gd name="connsiteX1" fmla="*/ 3925 w 10000"/>
                <a:gd name="connsiteY1" fmla="*/ 66 h 10000"/>
                <a:gd name="connsiteX2" fmla="*/ 10000 w 10000"/>
                <a:gd name="connsiteY2" fmla="*/ 0 h 10000"/>
                <a:gd name="connsiteX3" fmla="*/ 7477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261"/>
                <a:gd name="connsiteX1" fmla="*/ 3925 w 10000"/>
                <a:gd name="connsiteY1" fmla="*/ 66 h 10261"/>
                <a:gd name="connsiteX2" fmla="*/ 10000 w 10000"/>
                <a:gd name="connsiteY2" fmla="*/ 0 h 10261"/>
                <a:gd name="connsiteX3" fmla="*/ 6262 w 10000"/>
                <a:gd name="connsiteY3" fmla="*/ 10261 h 10261"/>
                <a:gd name="connsiteX4" fmla="*/ 0 w 10000"/>
                <a:gd name="connsiteY4" fmla="*/ 10000 h 10261"/>
                <a:gd name="connsiteX0" fmla="*/ 0 w 10000"/>
                <a:gd name="connsiteY0" fmla="*/ 10000 h 10000"/>
                <a:gd name="connsiteX1" fmla="*/ 3925 w 10000"/>
                <a:gd name="connsiteY1" fmla="*/ 66 h 10000"/>
                <a:gd name="connsiteX2" fmla="*/ 10000 w 10000"/>
                <a:gd name="connsiteY2" fmla="*/ 0 h 10000"/>
                <a:gd name="connsiteX3" fmla="*/ 7010 w 10000"/>
                <a:gd name="connsiteY3" fmla="*/ 10000 h 10000"/>
                <a:gd name="connsiteX4" fmla="*/ 0 w 10000"/>
                <a:gd name="connsiteY4" fmla="*/ 10000 h 10000"/>
                <a:gd name="connsiteX0" fmla="*/ 0 w 8318"/>
                <a:gd name="connsiteY0" fmla="*/ 10261 h 10261"/>
                <a:gd name="connsiteX1" fmla="*/ 2243 w 8318"/>
                <a:gd name="connsiteY1" fmla="*/ 66 h 10261"/>
                <a:gd name="connsiteX2" fmla="*/ 8318 w 8318"/>
                <a:gd name="connsiteY2" fmla="*/ 0 h 10261"/>
                <a:gd name="connsiteX3" fmla="*/ 5328 w 8318"/>
                <a:gd name="connsiteY3" fmla="*/ 10000 h 10261"/>
                <a:gd name="connsiteX4" fmla="*/ 0 w 8318"/>
                <a:gd name="connsiteY4" fmla="*/ 10261 h 10261"/>
                <a:gd name="connsiteX0" fmla="*/ 0 w 11685"/>
                <a:gd name="connsiteY0" fmla="*/ 9746 h 9746"/>
                <a:gd name="connsiteX1" fmla="*/ 4382 w 11685"/>
                <a:gd name="connsiteY1" fmla="*/ 64 h 9746"/>
                <a:gd name="connsiteX2" fmla="*/ 11685 w 11685"/>
                <a:gd name="connsiteY2" fmla="*/ 0 h 9746"/>
                <a:gd name="connsiteX3" fmla="*/ 8090 w 11685"/>
                <a:gd name="connsiteY3" fmla="*/ 9746 h 9746"/>
                <a:gd name="connsiteX4" fmla="*/ 0 w 11685"/>
                <a:gd name="connsiteY4" fmla="*/ 9746 h 9746"/>
                <a:gd name="connsiteX0" fmla="*/ 0 w 8365"/>
                <a:gd name="connsiteY0" fmla="*/ 4976 h 10000"/>
                <a:gd name="connsiteX1" fmla="*/ 2115 w 8365"/>
                <a:gd name="connsiteY1" fmla="*/ 66 h 10000"/>
                <a:gd name="connsiteX2" fmla="*/ 8365 w 8365"/>
                <a:gd name="connsiteY2" fmla="*/ 0 h 10000"/>
                <a:gd name="connsiteX3" fmla="*/ 5288 w 8365"/>
                <a:gd name="connsiteY3" fmla="*/ 10000 h 10000"/>
                <a:gd name="connsiteX4" fmla="*/ 0 w 8365"/>
                <a:gd name="connsiteY4" fmla="*/ 4976 h 10000"/>
                <a:gd name="connsiteX0" fmla="*/ 0 w 10000"/>
                <a:gd name="connsiteY0" fmla="*/ 4976 h 10196"/>
                <a:gd name="connsiteX1" fmla="*/ 2528 w 10000"/>
                <a:gd name="connsiteY1" fmla="*/ 66 h 10196"/>
                <a:gd name="connsiteX2" fmla="*/ 10000 w 10000"/>
                <a:gd name="connsiteY2" fmla="*/ 0 h 10196"/>
                <a:gd name="connsiteX3" fmla="*/ 4253 w 10000"/>
                <a:gd name="connsiteY3" fmla="*/ 10196 h 10196"/>
                <a:gd name="connsiteX4" fmla="*/ 0 w 10000"/>
                <a:gd name="connsiteY4" fmla="*/ 4976 h 10196"/>
                <a:gd name="connsiteX0" fmla="*/ 0 w 10115"/>
                <a:gd name="connsiteY0" fmla="*/ 5172 h 10196"/>
                <a:gd name="connsiteX1" fmla="*/ 2643 w 10115"/>
                <a:gd name="connsiteY1" fmla="*/ 66 h 10196"/>
                <a:gd name="connsiteX2" fmla="*/ 10115 w 10115"/>
                <a:gd name="connsiteY2" fmla="*/ 0 h 10196"/>
                <a:gd name="connsiteX3" fmla="*/ 4368 w 10115"/>
                <a:gd name="connsiteY3" fmla="*/ 10196 h 10196"/>
                <a:gd name="connsiteX4" fmla="*/ 0 w 10115"/>
                <a:gd name="connsiteY4" fmla="*/ 5172 h 10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15" h="10196">
                  <a:moveTo>
                    <a:pt x="0" y="5172"/>
                  </a:moveTo>
                  <a:lnTo>
                    <a:pt x="2643" y="66"/>
                  </a:lnTo>
                  <a:lnTo>
                    <a:pt x="10115" y="0"/>
                  </a:lnTo>
                  <a:lnTo>
                    <a:pt x="4368" y="10196"/>
                  </a:lnTo>
                  <a:lnTo>
                    <a:pt x="0" y="517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Title 1"/>
            <p:cNvSpPr txBox="1">
              <a:spLocks/>
            </p:cNvSpPr>
            <p:nvPr/>
          </p:nvSpPr>
          <p:spPr>
            <a:xfrm>
              <a:off x="3643534" y="1623770"/>
              <a:ext cx="47413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2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04</a:t>
              </a:r>
              <a:endParaRPr lang="en-US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2234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00" name="Group 8199"/>
          <p:cNvGrpSpPr/>
          <p:nvPr/>
        </p:nvGrpSpPr>
        <p:grpSpPr>
          <a:xfrm>
            <a:off x="2605278" y="819150"/>
            <a:ext cx="3959478" cy="3544399"/>
            <a:chOff x="2605278" y="1271902"/>
            <a:chExt cx="3959478" cy="3544399"/>
          </a:xfrm>
        </p:grpSpPr>
        <p:sp>
          <p:nvSpPr>
            <p:cNvPr id="4" name="Pentagon 3"/>
            <p:cNvSpPr/>
            <p:nvPr/>
          </p:nvSpPr>
          <p:spPr>
            <a:xfrm rot="5400000">
              <a:off x="4172902" y="3988962"/>
              <a:ext cx="384806" cy="180975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Pentagon 5"/>
            <p:cNvSpPr/>
            <p:nvPr/>
          </p:nvSpPr>
          <p:spPr>
            <a:xfrm rot="5400000">
              <a:off x="4381499" y="3988961"/>
              <a:ext cx="384808" cy="180975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Pentagon 6"/>
            <p:cNvSpPr/>
            <p:nvPr/>
          </p:nvSpPr>
          <p:spPr>
            <a:xfrm rot="5400000">
              <a:off x="4592003" y="3988961"/>
              <a:ext cx="384806" cy="180975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4274817" y="3015187"/>
              <a:ext cx="180976" cy="38925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4484052" y="3015187"/>
              <a:ext cx="180976" cy="38925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690741" y="3015187"/>
              <a:ext cx="180976" cy="38925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274817" y="2154324"/>
              <a:ext cx="180976" cy="38925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484052" y="2154324"/>
              <a:ext cx="180976" cy="38925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690741" y="2154324"/>
              <a:ext cx="180976" cy="38925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482464" y="1271906"/>
              <a:ext cx="180976" cy="38654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ound Diagonal Corner Rectangle 7"/>
            <p:cNvSpPr/>
            <p:nvPr/>
          </p:nvSpPr>
          <p:spPr>
            <a:xfrm flipH="1">
              <a:off x="4690741" y="1271902"/>
              <a:ext cx="178434" cy="386546"/>
            </a:xfrm>
            <a:custGeom>
              <a:avLst/>
              <a:gdLst>
                <a:gd name="connsiteX0" fmla="*/ 88900 w 177799"/>
                <a:gd name="connsiteY0" fmla="*/ 0 h 389255"/>
                <a:gd name="connsiteX1" fmla="*/ 177799 w 177799"/>
                <a:gd name="connsiteY1" fmla="*/ 0 h 389255"/>
                <a:gd name="connsiteX2" fmla="*/ 177799 w 177799"/>
                <a:gd name="connsiteY2" fmla="*/ 0 h 389255"/>
                <a:gd name="connsiteX3" fmla="*/ 177799 w 177799"/>
                <a:gd name="connsiteY3" fmla="*/ 300356 h 389255"/>
                <a:gd name="connsiteX4" fmla="*/ 88899 w 177799"/>
                <a:gd name="connsiteY4" fmla="*/ 389256 h 389255"/>
                <a:gd name="connsiteX5" fmla="*/ 0 w 177799"/>
                <a:gd name="connsiteY5" fmla="*/ 389255 h 389255"/>
                <a:gd name="connsiteX6" fmla="*/ 0 w 177799"/>
                <a:gd name="connsiteY6" fmla="*/ 389255 h 389255"/>
                <a:gd name="connsiteX7" fmla="*/ 0 w 177799"/>
                <a:gd name="connsiteY7" fmla="*/ 88900 h 389255"/>
                <a:gd name="connsiteX8" fmla="*/ 88900 w 177799"/>
                <a:gd name="connsiteY8" fmla="*/ 0 h 389255"/>
                <a:gd name="connsiteX0" fmla="*/ 88900 w 177799"/>
                <a:gd name="connsiteY0" fmla="*/ 0 h 389255"/>
                <a:gd name="connsiteX1" fmla="*/ 177799 w 177799"/>
                <a:gd name="connsiteY1" fmla="*/ 0 h 389255"/>
                <a:gd name="connsiteX2" fmla="*/ 177799 w 177799"/>
                <a:gd name="connsiteY2" fmla="*/ 0 h 389255"/>
                <a:gd name="connsiteX3" fmla="*/ 177799 w 177799"/>
                <a:gd name="connsiteY3" fmla="*/ 300356 h 389255"/>
                <a:gd name="connsiteX4" fmla="*/ 0 w 177799"/>
                <a:gd name="connsiteY4" fmla="*/ 389255 h 389255"/>
                <a:gd name="connsiteX5" fmla="*/ 0 w 177799"/>
                <a:gd name="connsiteY5" fmla="*/ 389255 h 389255"/>
                <a:gd name="connsiteX6" fmla="*/ 0 w 177799"/>
                <a:gd name="connsiteY6" fmla="*/ 88900 h 389255"/>
                <a:gd name="connsiteX7" fmla="*/ 88900 w 177799"/>
                <a:gd name="connsiteY7" fmla="*/ 0 h 389255"/>
                <a:gd name="connsiteX0" fmla="*/ 88900 w 187959"/>
                <a:gd name="connsiteY0" fmla="*/ 0 h 405395"/>
                <a:gd name="connsiteX1" fmla="*/ 177799 w 187959"/>
                <a:gd name="connsiteY1" fmla="*/ 0 h 405395"/>
                <a:gd name="connsiteX2" fmla="*/ 177799 w 187959"/>
                <a:gd name="connsiteY2" fmla="*/ 0 h 405395"/>
                <a:gd name="connsiteX3" fmla="*/ 187959 w 187959"/>
                <a:gd name="connsiteY3" fmla="*/ 376556 h 405395"/>
                <a:gd name="connsiteX4" fmla="*/ 0 w 187959"/>
                <a:gd name="connsiteY4" fmla="*/ 389255 h 405395"/>
                <a:gd name="connsiteX5" fmla="*/ 0 w 187959"/>
                <a:gd name="connsiteY5" fmla="*/ 389255 h 405395"/>
                <a:gd name="connsiteX6" fmla="*/ 0 w 187959"/>
                <a:gd name="connsiteY6" fmla="*/ 88900 h 405395"/>
                <a:gd name="connsiteX7" fmla="*/ 88900 w 187959"/>
                <a:gd name="connsiteY7" fmla="*/ 0 h 405395"/>
                <a:gd name="connsiteX0" fmla="*/ 88900 w 187959"/>
                <a:gd name="connsiteY0" fmla="*/ 0 h 389255"/>
                <a:gd name="connsiteX1" fmla="*/ 177799 w 187959"/>
                <a:gd name="connsiteY1" fmla="*/ 0 h 389255"/>
                <a:gd name="connsiteX2" fmla="*/ 177799 w 187959"/>
                <a:gd name="connsiteY2" fmla="*/ 0 h 389255"/>
                <a:gd name="connsiteX3" fmla="*/ 187959 w 187959"/>
                <a:gd name="connsiteY3" fmla="*/ 376556 h 389255"/>
                <a:gd name="connsiteX4" fmla="*/ 0 w 187959"/>
                <a:gd name="connsiteY4" fmla="*/ 389255 h 389255"/>
                <a:gd name="connsiteX5" fmla="*/ 0 w 187959"/>
                <a:gd name="connsiteY5" fmla="*/ 389255 h 389255"/>
                <a:gd name="connsiteX6" fmla="*/ 0 w 187959"/>
                <a:gd name="connsiteY6" fmla="*/ 88900 h 389255"/>
                <a:gd name="connsiteX7" fmla="*/ 88900 w 187959"/>
                <a:gd name="connsiteY7" fmla="*/ 0 h 389255"/>
                <a:gd name="connsiteX0" fmla="*/ 88900 w 182244"/>
                <a:gd name="connsiteY0" fmla="*/ 0 h 389255"/>
                <a:gd name="connsiteX1" fmla="*/ 177799 w 182244"/>
                <a:gd name="connsiteY1" fmla="*/ 0 h 389255"/>
                <a:gd name="connsiteX2" fmla="*/ 177799 w 182244"/>
                <a:gd name="connsiteY2" fmla="*/ 0 h 389255"/>
                <a:gd name="connsiteX3" fmla="*/ 182244 w 182244"/>
                <a:gd name="connsiteY3" fmla="*/ 368936 h 389255"/>
                <a:gd name="connsiteX4" fmla="*/ 0 w 182244"/>
                <a:gd name="connsiteY4" fmla="*/ 389255 h 389255"/>
                <a:gd name="connsiteX5" fmla="*/ 0 w 182244"/>
                <a:gd name="connsiteY5" fmla="*/ 389255 h 389255"/>
                <a:gd name="connsiteX6" fmla="*/ 0 w 182244"/>
                <a:gd name="connsiteY6" fmla="*/ 88900 h 389255"/>
                <a:gd name="connsiteX7" fmla="*/ 88900 w 182244"/>
                <a:gd name="connsiteY7" fmla="*/ 0 h 389255"/>
                <a:gd name="connsiteX0" fmla="*/ 88900 w 184149"/>
                <a:gd name="connsiteY0" fmla="*/ 0 h 389255"/>
                <a:gd name="connsiteX1" fmla="*/ 177799 w 184149"/>
                <a:gd name="connsiteY1" fmla="*/ 0 h 389255"/>
                <a:gd name="connsiteX2" fmla="*/ 177799 w 184149"/>
                <a:gd name="connsiteY2" fmla="*/ 0 h 389255"/>
                <a:gd name="connsiteX3" fmla="*/ 184149 w 184149"/>
                <a:gd name="connsiteY3" fmla="*/ 382271 h 389255"/>
                <a:gd name="connsiteX4" fmla="*/ 0 w 184149"/>
                <a:gd name="connsiteY4" fmla="*/ 389255 h 389255"/>
                <a:gd name="connsiteX5" fmla="*/ 0 w 184149"/>
                <a:gd name="connsiteY5" fmla="*/ 389255 h 389255"/>
                <a:gd name="connsiteX6" fmla="*/ 0 w 184149"/>
                <a:gd name="connsiteY6" fmla="*/ 88900 h 389255"/>
                <a:gd name="connsiteX7" fmla="*/ 88900 w 184149"/>
                <a:gd name="connsiteY7" fmla="*/ 0 h 389255"/>
                <a:gd name="connsiteX0" fmla="*/ 88900 w 184149"/>
                <a:gd name="connsiteY0" fmla="*/ 0 h 389255"/>
                <a:gd name="connsiteX1" fmla="*/ 177799 w 184149"/>
                <a:gd name="connsiteY1" fmla="*/ 0 h 389255"/>
                <a:gd name="connsiteX2" fmla="*/ 177799 w 184149"/>
                <a:gd name="connsiteY2" fmla="*/ 0 h 389255"/>
                <a:gd name="connsiteX3" fmla="*/ 184149 w 184149"/>
                <a:gd name="connsiteY3" fmla="*/ 382271 h 389255"/>
                <a:gd name="connsiteX4" fmla="*/ 0 w 184149"/>
                <a:gd name="connsiteY4" fmla="*/ 389255 h 389255"/>
                <a:gd name="connsiteX5" fmla="*/ 0 w 184149"/>
                <a:gd name="connsiteY5" fmla="*/ 389255 h 389255"/>
                <a:gd name="connsiteX6" fmla="*/ 0 w 184149"/>
                <a:gd name="connsiteY6" fmla="*/ 88900 h 389255"/>
                <a:gd name="connsiteX7" fmla="*/ 88900 w 184149"/>
                <a:gd name="connsiteY7" fmla="*/ 0 h 389255"/>
                <a:gd name="connsiteX0" fmla="*/ 88900 w 184149"/>
                <a:gd name="connsiteY0" fmla="*/ 0 h 389255"/>
                <a:gd name="connsiteX1" fmla="*/ 177799 w 184149"/>
                <a:gd name="connsiteY1" fmla="*/ 0 h 389255"/>
                <a:gd name="connsiteX2" fmla="*/ 177799 w 184149"/>
                <a:gd name="connsiteY2" fmla="*/ 0 h 389255"/>
                <a:gd name="connsiteX3" fmla="*/ 184149 w 184149"/>
                <a:gd name="connsiteY3" fmla="*/ 382271 h 389255"/>
                <a:gd name="connsiteX4" fmla="*/ 0 w 184149"/>
                <a:gd name="connsiteY4" fmla="*/ 389255 h 389255"/>
                <a:gd name="connsiteX5" fmla="*/ 0 w 184149"/>
                <a:gd name="connsiteY5" fmla="*/ 389255 h 389255"/>
                <a:gd name="connsiteX6" fmla="*/ 0 w 184149"/>
                <a:gd name="connsiteY6" fmla="*/ 88900 h 389255"/>
                <a:gd name="connsiteX7" fmla="*/ 88900 w 184149"/>
                <a:gd name="connsiteY7" fmla="*/ 0 h 389255"/>
                <a:gd name="connsiteX0" fmla="*/ 88900 w 184149"/>
                <a:gd name="connsiteY0" fmla="*/ 0 h 390009"/>
                <a:gd name="connsiteX1" fmla="*/ 177799 w 184149"/>
                <a:gd name="connsiteY1" fmla="*/ 0 h 390009"/>
                <a:gd name="connsiteX2" fmla="*/ 177799 w 184149"/>
                <a:gd name="connsiteY2" fmla="*/ 0 h 390009"/>
                <a:gd name="connsiteX3" fmla="*/ 184149 w 184149"/>
                <a:gd name="connsiteY3" fmla="*/ 387986 h 390009"/>
                <a:gd name="connsiteX4" fmla="*/ 0 w 184149"/>
                <a:gd name="connsiteY4" fmla="*/ 389255 h 390009"/>
                <a:gd name="connsiteX5" fmla="*/ 0 w 184149"/>
                <a:gd name="connsiteY5" fmla="*/ 389255 h 390009"/>
                <a:gd name="connsiteX6" fmla="*/ 0 w 184149"/>
                <a:gd name="connsiteY6" fmla="*/ 88900 h 390009"/>
                <a:gd name="connsiteX7" fmla="*/ 88900 w 184149"/>
                <a:gd name="connsiteY7" fmla="*/ 0 h 390009"/>
                <a:gd name="connsiteX0" fmla="*/ 88900 w 184149"/>
                <a:gd name="connsiteY0" fmla="*/ 0 h 389255"/>
                <a:gd name="connsiteX1" fmla="*/ 177799 w 184149"/>
                <a:gd name="connsiteY1" fmla="*/ 0 h 389255"/>
                <a:gd name="connsiteX2" fmla="*/ 177799 w 184149"/>
                <a:gd name="connsiteY2" fmla="*/ 0 h 389255"/>
                <a:gd name="connsiteX3" fmla="*/ 184149 w 184149"/>
                <a:gd name="connsiteY3" fmla="*/ 387986 h 389255"/>
                <a:gd name="connsiteX4" fmla="*/ 0 w 184149"/>
                <a:gd name="connsiteY4" fmla="*/ 389255 h 389255"/>
                <a:gd name="connsiteX5" fmla="*/ 0 w 184149"/>
                <a:gd name="connsiteY5" fmla="*/ 389255 h 389255"/>
                <a:gd name="connsiteX6" fmla="*/ 0 w 184149"/>
                <a:gd name="connsiteY6" fmla="*/ 88900 h 389255"/>
                <a:gd name="connsiteX7" fmla="*/ 88900 w 184149"/>
                <a:gd name="connsiteY7" fmla="*/ 0 h 389255"/>
                <a:gd name="connsiteX0" fmla="*/ 88900 w 184149"/>
                <a:gd name="connsiteY0" fmla="*/ 0 h 389255"/>
                <a:gd name="connsiteX1" fmla="*/ 177799 w 184149"/>
                <a:gd name="connsiteY1" fmla="*/ 0 h 389255"/>
                <a:gd name="connsiteX2" fmla="*/ 177799 w 184149"/>
                <a:gd name="connsiteY2" fmla="*/ 0 h 389255"/>
                <a:gd name="connsiteX3" fmla="*/ 184149 w 184149"/>
                <a:gd name="connsiteY3" fmla="*/ 387986 h 389255"/>
                <a:gd name="connsiteX4" fmla="*/ 0 w 184149"/>
                <a:gd name="connsiteY4" fmla="*/ 389255 h 389255"/>
                <a:gd name="connsiteX5" fmla="*/ 0 w 184149"/>
                <a:gd name="connsiteY5" fmla="*/ 389255 h 389255"/>
                <a:gd name="connsiteX6" fmla="*/ 0 w 184149"/>
                <a:gd name="connsiteY6" fmla="*/ 88900 h 389255"/>
                <a:gd name="connsiteX7" fmla="*/ 88900 w 184149"/>
                <a:gd name="connsiteY7" fmla="*/ 0 h 389255"/>
                <a:gd name="connsiteX0" fmla="*/ 88900 w 182244"/>
                <a:gd name="connsiteY0" fmla="*/ 0 h 392423"/>
                <a:gd name="connsiteX1" fmla="*/ 177799 w 182244"/>
                <a:gd name="connsiteY1" fmla="*/ 0 h 392423"/>
                <a:gd name="connsiteX2" fmla="*/ 177799 w 182244"/>
                <a:gd name="connsiteY2" fmla="*/ 0 h 392423"/>
                <a:gd name="connsiteX3" fmla="*/ 182244 w 182244"/>
                <a:gd name="connsiteY3" fmla="*/ 391796 h 392423"/>
                <a:gd name="connsiteX4" fmla="*/ 0 w 182244"/>
                <a:gd name="connsiteY4" fmla="*/ 389255 h 392423"/>
                <a:gd name="connsiteX5" fmla="*/ 0 w 182244"/>
                <a:gd name="connsiteY5" fmla="*/ 389255 h 392423"/>
                <a:gd name="connsiteX6" fmla="*/ 0 w 182244"/>
                <a:gd name="connsiteY6" fmla="*/ 88900 h 392423"/>
                <a:gd name="connsiteX7" fmla="*/ 88900 w 182244"/>
                <a:gd name="connsiteY7" fmla="*/ 0 h 392423"/>
                <a:gd name="connsiteX0" fmla="*/ 88900 w 180339"/>
                <a:gd name="connsiteY0" fmla="*/ 0 h 390707"/>
                <a:gd name="connsiteX1" fmla="*/ 177799 w 180339"/>
                <a:gd name="connsiteY1" fmla="*/ 0 h 390707"/>
                <a:gd name="connsiteX2" fmla="*/ 177799 w 180339"/>
                <a:gd name="connsiteY2" fmla="*/ 0 h 390707"/>
                <a:gd name="connsiteX3" fmla="*/ 180339 w 180339"/>
                <a:gd name="connsiteY3" fmla="*/ 389891 h 390707"/>
                <a:gd name="connsiteX4" fmla="*/ 0 w 180339"/>
                <a:gd name="connsiteY4" fmla="*/ 389255 h 390707"/>
                <a:gd name="connsiteX5" fmla="*/ 0 w 180339"/>
                <a:gd name="connsiteY5" fmla="*/ 389255 h 390707"/>
                <a:gd name="connsiteX6" fmla="*/ 0 w 180339"/>
                <a:gd name="connsiteY6" fmla="*/ 88900 h 390707"/>
                <a:gd name="connsiteX7" fmla="*/ 88900 w 180339"/>
                <a:gd name="connsiteY7" fmla="*/ 0 h 390707"/>
                <a:gd name="connsiteX0" fmla="*/ 88900 w 182244"/>
                <a:gd name="connsiteY0" fmla="*/ 0 h 390707"/>
                <a:gd name="connsiteX1" fmla="*/ 177799 w 182244"/>
                <a:gd name="connsiteY1" fmla="*/ 0 h 390707"/>
                <a:gd name="connsiteX2" fmla="*/ 177799 w 182244"/>
                <a:gd name="connsiteY2" fmla="*/ 0 h 390707"/>
                <a:gd name="connsiteX3" fmla="*/ 182244 w 182244"/>
                <a:gd name="connsiteY3" fmla="*/ 389891 h 390707"/>
                <a:gd name="connsiteX4" fmla="*/ 0 w 182244"/>
                <a:gd name="connsiteY4" fmla="*/ 389255 h 390707"/>
                <a:gd name="connsiteX5" fmla="*/ 0 w 182244"/>
                <a:gd name="connsiteY5" fmla="*/ 389255 h 390707"/>
                <a:gd name="connsiteX6" fmla="*/ 0 w 182244"/>
                <a:gd name="connsiteY6" fmla="*/ 88900 h 390707"/>
                <a:gd name="connsiteX7" fmla="*/ 88900 w 182244"/>
                <a:gd name="connsiteY7" fmla="*/ 0 h 390707"/>
                <a:gd name="connsiteX0" fmla="*/ 88900 w 180339"/>
                <a:gd name="connsiteY0" fmla="*/ 0 h 392423"/>
                <a:gd name="connsiteX1" fmla="*/ 177799 w 180339"/>
                <a:gd name="connsiteY1" fmla="*/ 0 h 392423"/>
                <a:gd name="connsiteX2" fmla="*/ 177799 w 180339"/>
                <a:gd name="connsiteY2" fmla="*/ 0 h 392423"/>
                <a:gd name="connsiteX3" fmla="*/ 180339 w 180339"/>
                <a:gd name="connsiteY3" fmla="*/ 391796 h 392423"/>
                <a:gd name="connsiteX4" fmla="*/ 0 w 180339"/>
                <a:gd name="connsiteY4" fmla="*/ 389255 h 392423"/>
                <a:gd name="connsiteX5" fmla="*/ 0 w 180339"/>
                <a:gd name="connsiteY5" fmla="*/ 389255 h 392423"/>
                <a:gd name="connsiteX6" fmla="*/ 0 w 180339"/>
                <a:gd name="connsiteY6" fmla="*/ 88900 h 392423"/>
                <a:gd name="connsiteX7" fmla="*/ 88900 w 180339"/>
                <a:gd name="connsiteY7" fmla="*/ 0 h 392423"/>
                <a:gd name="connsiteX0" fmla="*/ 88900 w 178031"/>
                <a:gd name="connsiteY0" fmla="*/ 0 h 392423"/>
                <a:gd name="connsiteX1" fmla="*/ 177799 w 178031"/>
                <a:gd name="connsiteY1" fmla="*/ 0 h 392423"/>
                <a:gd name="connsiteX2" fmla="*/ 177799 w 178031"/>
                <a:gd name="connsiteY2" fmla="*/ 0 h 392423"/>
                <a:gd name="connsiteX3" fmla="*/ 174624 w 178031"/>
                <a:gd name="connsiteY3" fmla="*/ 391796 h 392423"/>
                <a:gd name="connsiteX4" fmla="*/ 0 w 178031"/>
                <a:gd name="connsiteY4" fmla="*/ 389255 h 392423"/>
                <a:gd name="connsiteX5" fmla="*/ 0 w 178031"/>
                <a:gd name="connsiteY5" fmla="*/ 389255 h 392423"/>
                <a:gd name="connsiteX6" fmla="*/ 0 w 178031"/>
                <a:gd name="connsiteY6" fmla="*/ 88900 h 392423"/>
                <a:gd name="connsiteX7" fmla="*/ 88900 w 178031"/>
                <a:gd name="connsiteY7" fmla="*/ 0 h 392423"/>
                <a:gd name="connsiteX0" fmla="*/ 88900 w 178434"/>
                <a:gd name="connsiteY0" fmla="*/ 0 h 396036"/>
                <a:gd name="connsiteX1" fmla="*/ 177799 w 178434"/>
                <a:gd name="connsiteY1" fmla="*/ 0 h 396036"/>
                <a:gd name="connsiteX2" fmla="*/ 177799 w 178434"/>
                <a:gd name="connsiteY2" fmla="*/ 0 h 396036"/>
                <a:gd name="connsiteX3" fmla="*/ 178434 w 178434"/>
                <a:gd name="connsiteY3" fmla="*/ 395606 h 396036"/>
                <a:gd name="connsiteX4" fmla="*/ 0 w 178434"/>
                <a:gd name="connsiteY4" fmla="*/ 389255 h 396036"/>
                <a:gd name="connsiteX5" fmla="*/ 0 w 178434"/>
                <a:gd name="connsiteY5" fmla="*/ 389255 h 396036"/>
                <a:gd name="connsiteX6" fmla="*/ 0 w 178434"/>
                <a:gd name="connsiteY6" fmla="*/ 88900 h 396036"/>
                <a:gd name="connsiteX7" fmla="*/ 88900 w 178434"/>
                <a:gd name="connsiteY7" fmla="*/ 0 h 396036"/>
                <a:gd name="connsiteX0" fmla="*/ 88900 w 178434"/>
                <a:gd name="connsiteY0" fmla="*/ 0 h 390707"/>
                <a:gd name="connsiteX1" fmla="*/ 177799 w 178434"/>
                <a:gd name="connsiteY1" fmla="*/ 0 h 390707"/>
                <a:gd name="connsiteX2" fmla="*/ 177799 w 178434"/>
                <a:gd name="connsiteY2" fmla="*/ 0 h 390707"/>
                <a:gd name="connsiteX3" fmla="*/ 178434 w 178434"/>
                <a:gd name="connsiteY3" fmla="*/ 389891 h 390707"/>
                <a:gd name="connsiteX4" fmla="*/ 0 w 178434"/>
                <a:gd name="connsiteY4" fmla="*/ 389255 h 390707"/>
                <a:gd name="connsiteX5" fmla="*/ 0 w 178434"/>
                <a:gd name="connsiteY5" fmla="*/ 389255 h 390707"/>
                <a:gd name="connsiteX6" fmla="*/ 0 w 178434"/>
                <a:gd name="connsiteY6" fmla="*/ 88900 h 390707"/>
                <a:gd name="connsiteX7" fmla="*/ 88900 w 178434"/>
                <a:gd name="connsiteY7" fmla="*/ 0 h 390707"/>
                <a:gd name="connsiteX0" fmla="*/ 88900 w 178434"/>
                <a:gd name="connsiteY0" fmla="*/ 0 h 389891"/>
                <a:gd name="connsiteX1" fmla="*/ 177799 w 178434"/>
                <a:gd name="connsiteY1" fmla="*/ 0 h 389891"/>
                <a:gd name="connsiteX2" fmla="*/ 177799 w 178434"/>
                <a:gd name="connsiteY2" fmla="*/ 0 h 389891"/>
                <a:gd name="connsiteX3" fmla="*/ 178434 w 178434"/>
                <a:gd name="connsiteY3" fmla="*/ 389891 h 389891"/>
                <a:gd name="connsiteX4" fmla="*/ 0 w 178434"/>
                <a:gd name="connsiteY4" fmla="*/ 389255 h 389891"/>
                <a:gd name="connsiteX5" fmla="*/ 0 w 178434"/>
                <a:gd name="connsiteY5" fmla="*/ 389255 h 389891"/>
                <a:gd name="connsiteX6" fmla="*/ 0 w 178434"/>
                <a:gd name="connsiteY6" fmla="*/ 88900 h 389891"/>
                <a:gd name="connsiteX7" fmla="*/ 88900 w 178434"/>
                <a:gd name="connsiteY7" fmla="*/ 0 h 389891"/>
                <a:gd name="connsiteX0" fmla="*/ 88900 w 178434"/>
                <a:gd name="connsiteY0" fmla="*/ 0 h 390707"/>
                <a:gd name="connsiteX1" fmla="*/ 177799 w 178434"/>
                <a:gd name="connsiteY1" fmla="*/ 0 h 390707"/>
                <a:gd name="connsiteX2" fmla="*/ 177799 w 178434"/>
                <a:gd name="connsiteY2" fmla="*/ 0 h 390707"/>
                <a:gd name="connsiteX3" fmla="*/ 178434 w 178434"/>
                <a:gd name="connsiteY3" fmla="*/ 389891 h 390707"/>
                <a:gd name="connsiteX4" fmla="*/ 0 w 178434"/>
                <a:gd name="connsiteY4" fmla="*/ 389255 h 390707"/>
                <a:gd name="connsiteX5" fmla="*/ 0 w 178434"/>
                <a:gd name="connsiteY5" fmla="*/ 389255 h 390707"/>
                <a:gd name="connsiteX6" fmla="*/ 0 w 178434"/>
                <a:gd name="connsiteY6" fmla="*/ 88900 h 390707"/>
                <a:gd name="connsiteX7" fmla="*/ 88900 w 178434"/>
                <a:gd name="connsiteY7" fmla="*/ 0 h 390707"/>
                <a:gd name="connsiteX0" fmla="*/ 88900 w 178434"/>
                <a:gd name="connsiteY0" fmla="*/ 0 h 391489"/>
                <a:gd name="connsiteX1" fmla="*/ 177799 w 178434"/>
                <a:gd name="connsiteY1" fmla="*/ 0 h 391489"/>
                <a:gd name="connsiteX2" fmla="*/ 177799 w 178434"/>
                <a:gd name="connsiteY2" fmla="*/ 0 h 391489"/>
                <a:gd name="connsiteX3" fmla="*/ 178434 w 178434"/>
                <a:gd name="connsiteY3" fmla="*/ 389891 h 391489"/>
                <a:gd name="connsiteX4" fmla="*/ 0 w 178434"/>
                <a:gd name="connsiteY4" fmla="*/ 389255 h 391489"/>
                <a:gd name="connsiteX5" fmla="*/ 0 w 178434"/>
                <a:gd name="connsiteY5" fmla="*/ 389255 h 391489"/>
                <a:gd name="connsiteX6" fmla="*/ 0 w 178434"/>
                <a:gd name="connsiteY6" fmla="*/ 88900 h 391489"/>
                <a:gd name="connsiteX7" fmla="*/ 88900 w 178434"/>
                <a:gd name="connsiteY7" fmla="*/ 0 h 391489"/>
                <a:gd name="connsiteX0" fmla="*/ 88900 w 178434"/>
                <a:gd name="connsiteY0" fmla="*/ 0 h 391489"/>
                <a:gd name="connsiteX1" fmla="*/ 177799 w 178434"/>
                <a:gd name="connsiteY1" fmla="*/ 0 h 391489"/>
                <a:gd name="connsiteX2" fmla="*/ 177799 w 178434"/>
                <a:gd name="connsiteY2" fmla="*/ 0 h 391489"/>
                <a:gd name="connsiteX3" fmla="*/ 178434 w 178434"/>
                <a:gd name="connsiteY3" fmla="*/ 389891 h 391489"/>
                <a:gd name="connsiteX4" fmla="*/ 0 w 178434"/>
                <a:gd name="connsiteY4" fmla="*/ 389255 h 391489"/>
                <a:gd name="connsiteX5" fmla="*/ 0 w 178434"/>
                <a:gd name="connsiteY5" fmla="*/ 391174 h 391489"/>
                <a:gd name="connsiteX6" fmla="*/ 0 w 178434"/>
                <a:gd name="connsiteY6" fmla="*/ 88900 h 391489"/>
                <a:gd name="connsiteX7" fmla="*/ 88900 w 178434"/>
                <a:gd name="connsiteY7" fmla="*/ 0 h 391489"/>
                <a:gd name="connsiteX0" fmla="*/ 88900 w 178118"/>
                <a:gd name="connsiteY0" fmla="*/ 0 h 391489"/>
                <a:gd name="connsiteX1" fmla="*/ 177799 w 178118"/>
                <a:gd name="connsiteY1" fmla="*/ 0 h 391489"/>
                <a:gd name="connsiteX2" fmla="*/ 177799 w 178118"/>
                <a:gd name="connsiteY2" fmla="*/ 0 h 391489"/>
                <a:gd name="connsiteX3" fmla="*/ 176529 w 178118"/>
                <a:gd name="connsiteY3" fmla="*/ 389891 h 391489"/>
                <a:gd name="connsiteX4" fmla="*/ 0 w 178118"/>
                <a:gd name="connsiteY4" fmla="*/ 389255 h 391489"/>
                <a:gd name="connsiteX5" fmla="*/ 0 w 178118"/>
                <a:gd name="connsiteY5" fmla="*/ 391174 h 391489"/>
                <a:gd name="connsiteX6" fmla="*/ 0 w 178118"/>
                <a:gd name="connsiteY6" fmla="*/ 88900 h 391489"/>
                <a:gd name="connsiteX7" fmla="*/ 88900 w 178118"/>
                <a:gd name="connsiteY7" fmla="*/ 0 h 391489"/>
                <a:gd name="connsiteX0" fmla="*/ 88900 w 178434"/>
                <a:gd name="connsiteY0" fmla="*/ 0 h 391174"/>
                <a:gd name="connsiteX1" fmla="*/ 177799 w 178434"/>
                <a:gd name="connsiteY1" fmla="*/ 0 h 391174"/>
                <a:gd name="connsiteX2" fmla="*/ 177799 w 178434"/>
                <a:gd name="connsiteY2" fmla="*/ 0 h 391174"/>
                <a:gd name="connsiteX3" fmla="*/ 178434 w 178434"/>
                <a:gd name="connsiteY3" fmla="*/ 386054 h 391174"/>
                <a:gd name="connsiteX4" fmla="*/ 0 w 178434"/>
                <a:gd name="connsiteY4" fmla="*/ 389255 h 391174"/>
                <a:gd name="connsiteX5" fmla="*/ 0 w 178434"/>
                <a:gd name="connsiteY5" fmla="*/ 391174 h 391174"/>
                <a:gd name="connsiteX6" fmla="*/ 0 w 178434"/>
                <a:gd name="connsiteY6" fmla="*/ 88900 h 391174"/>
                <a:gd name="connsiteX7" fmla="*/ 88900 w 178434"/>
                <a:gd name="connsiteY7" fmla="*/ 0 h 391174"/>
                <a:gd name="connsiteX0" fmla="*/ 88900 w 178434"/>
                <a:gd name="connsiteY0" fmla="*/ 0 h 391174"/>
                <a:gd name="connsiteX1" fmla="*/ 177799 w 178434"/>
                <a:gd name="connsiteY1" fmla="*/ 0 h 391174"/>
                <a:gd name="connsiteX2" fmla="*/ 177799 w 178434"/>
                <a:gd name="connsiteY2" fmla="*/ 0 h 391174"/>
                <a:gd name="connsiteX3" fmla="*/ 178434 w 178434"/>
                <a:gd name="connsiteY3" fmla="*/ 386054 h 391174"/>
                <a:gd name="connsiteX4" fmla="*/ 0 w 178434"/>
                <a:gd name="connsiteY4" fmla="*/ 389255 h 391174"/>
                <a:gd name="connsiteX5" fmla="*/ 0 w 178434"/>
                <a:gd name="connsiteY5" fmla="*/ 391174 h 391174"/>
                <a:gd name="connsiteX6" fmla="*/ 0 w 178434"/>
                <a:gd name="connsiteY6" fmla="*/ 88900 h 391174"/>
                <a:gd name="connsiteX7" fmla="*/ 88900 w 178434"/>
                <a:gd name="connsiteY7" fmla="*/ 0 h 391174"/>
                <a:gd name="connsiteX0" fmla="*/ 88900 w 178434"/>
                <a:gd name="connsiteY0" fmla="*/ 0 h 389753"/>
                <a:gd name="connsiteX1" fmla="*/ 177799 w 178434"/>
                <a:gd name="connsiteY1" fmla="*/ 0 h 389753"/>
                <a:gd name="connsiteX2" fmla="*/ 177799 w 178434"/>
                <a:gd name="connsiteY2" fmla="*/ 0 h 389753"/>
                <a:gd name="connsiteX3" fmla="*/ 178434 w 178434"/>
                <a:gd name="connsiteY3" fmla="*/ 386054 h 389753"/>
                <a:gd name="connsiteX4" fmla="*/ 0 w 178434"/>
                <a:gd name="connsiteY4" fmla="*/ 389255 h 389753"/>
                <a:gd name="connsiteX5" fmla="*/ 19050 w 178434"/>
                <a:gd name="connsiteY5" fmla="*/ 377746 h 389753"/>
                <a:gd name="connsiteX6" fmla="*/ 0 w 178434"/>
                <a:gd name="connsiteY6" fmla="*/ 88900 h 389753"/>
                <a:gd name="connsiteX7" fmla="*/ 88900 w 178434"/>
                <a:gd name="connsiteY7" fmla="*/ 0 h 389753"/>
                <a:gd name="connsiteX0" fmla="*/ 127000 w 216534"/>
                <a:gd name="connsiteY0" fmla="*/ 0 h 389753"/>
                <a:gd name="connsiteX1" fmla="*/ 215899 w 216534"/>
                <a:gd name="connsiteY1" fmla="*/ 0 h 389753"/>
                <a:gd name="connsiteX2" fmla="*/ 215899 w 216534"/>
                <a:gd name="connsiteY2" fmla="*/ 0 h 389753"/>
                <a:gd name="connsiteX3" fmla="*/ 216534 w 216534"/>
                <a:gd name="connsiteY3" fmla="*/ 386054 h 389753"/>
                <a:gd name="connsiteX4" fmla="*/ 38100 w 216534"/>
                <a:gd name="connsiteY4" fmla="*/ 389255 h 389753"/>
                <a:gd name="connsiteX5" fmla="*/ 0 w 216534"/>
                <a:gd name="connsiteY5" fmla="*/ 368155 h 389753"/>
                <a:gd name="connsiteX6" fmla="*/ 38100 w 216534"/>
                <a:gd name="connsiteY6" fmla="*/ 88900 h 389753"/>
                <a:gd name="connsiteX7" fmla="*/ 127000 w 216534"/>
                <a:gd name="connsiteY7" fmla="*/ 0 h 389753"/>
                <a:gd name="connsiteX0" fmla="*/ 127000 w 216534"/>
                <a:gd name="connsiteY0" fmla="*/ 0 h 389255"/>
                <a:gd name="connsiteX1" fmla="*/ 215899 w 216534"/>
                <a:gd name="connsiteY1" fmla="*/ 0 h 389255"/>
                <a:gd name="connsiteX2" fmla="*/ 215899 w 216534"/>
                <a:gd name="connsiteY2" fmla="*/ 0 h 389255"/>
                <a:gd name="connsiteX3" fmla="*/ 216534 w 216534"/>
                <a:gd name="connsiteY3" fmla="*/ 386054 h 389255"/>
                <a:gd name="connsiteX4" fmla="*/ 38100 w 216534"/>
                <a:gd name="connsiteY4" fmla="*/ 389255 h 389255"/>
                <a:gd name="connsiteX5" fmla="*/ 0 w 216534"/>
                <a:gd name="connsiteY5" fmla="*/ 368155 h 389255"/>
                <a:gd name="connsiteX6" fmla="*/ 38100 w 216534"/>
                <a:gd name="connsiteY6" fmla="*/ 88900 h 389255"/>
                <a:gd name="connsiteX7" fmla="*/ 127000 w 216534"/>
                <a:gd name="connsiteY7" fmla="*/ 0 h 389255"/>
                <a:gd name="connsiteX0" fmla="*/ 88900 w 178434"/>
                <a:gd name="connsiteY0" fmla="*/ 0 h 389255"/>
                <a:gd name="connsiteX1" fmla="*/ 177799 w 178434"/>
                <a:gd name="connsiteY1" fmla="*/ 0 h 389255"/>
                <a:gd name="connsiteX2" fmla="*/ 177799 w 178434"/>
                <a:gd name="connsiteY2" fmla="*/ 0 h 389255"/>
                <a:gd name="connsiteX3" fmla="*/ 178434 w 178434"/>
                <a:gd name="connsiteY3" fmla="*/ 386054 h 389255"/>
                <a:gd name="connsiteX4" fmla="*/ 0 w 178434"/>
                <a:gd name="connsiteY4" fmla="*/ 389255 h 389255"/>
                <a:gd name="connsiteX5" fmla="*/ 0 w 178434"/>
                <a:gd name="connsiteY5" fmla="*/ 88900 h 389255"/>
                <a:gd name="connsiteX6" fmla="*/ 88900 w 178434"/>
                <a:gd name="connsiteY6" fmla="*/ 0 h 389255"/>
                <a:gd name="connsiteX0" fmla="*/ 88900 w 178434"/>
                <a:gd name="connsiteY0" fmla="*/ 0 h 389255"/>
                <a:gd name="connsiteX1" fmla="*/ 177799 w 178434"/>
                <a:gd name="connsiteY1" fmla="*/ 0 h 389255"/>
                <a:gd name="connsiteX2" fmla="*/ 177799 w 178434"/>
                <a:gd name="connsiteY2" fmla="*/ 0 h 389255"/>
                <a:gd name="connsiteX3" fmla="*/ 178434 w 178434"/>
                <a:gd name="connsiteY3" fmla="*/ 386054 h 389255"/>
                <a:gd name="connsiteX4" fmla="*/ 5715 w 178434"/>
                <a:gd name="connsiteY4" fmla="*/ 389255 h 389255"/>
                <a:gd name="connsiteX5" fmla="*/ 0 w 178434"/>
                <a:gd name="connsiteY5" fmla="*/ 88900 h 389255"/>
                <a:gd name="connsiteX6" fmla="*/ 88900 w 178434"/>
                <a:gd name="connsiteY6" fmla="*/ 0 h 389255"/>
                <a:gd name="connsiteX0" fmla="*/ 90805 w 180339"/>
                <a:gd name="connsiteY0" fmla="*/ 0 h 387337"/>
                <a:gd name="connsiteX1" fmla="*/ 179704 w 180339"/>
                <a:gd name="connsiteY1" fmla="*/ 0 h 387337"/>
                <a:gd name="connsiteX2" fmla="*/ 179704 w 180339"/>
                <a:gd name="connsiteY2" fmla="*/ 0 h 387337"/>
                <a:gd name="connsiteX3" fmla="*/ 180339 w 180339"/>
                <a:gd name="connsiteY3" fmla="*/ 386054 h 387337"/>
                <a:gd name="connsiteX4" fmla="*/ 0 w 180339"/>
                <a:gd name="connsiteY4" fmla="*/ 387337 h 387337"/>
                <a:gd name="connsiteX5" fmla="*/ 1905 w 180339"/>
                <a:gd name="connsiteY5" fmla="*/ 88900 h 387337"/>
                <a:gd name="connsiteX6" fmla="*/ 90805 w 180339"/>
                <a:gd name="connsiteY6" fmla="*/ 0 h 387337"/>
                <a:gd name="connsiteX0" fmla="*/ 90805 w 180339"/>
                <a:gd name="connsiteY0" fmla="*/ 0 h 387337"/>
                <a:gd name="connsiteX1" fmla="*/ 179704 w 180339"/>
                <a:gd name="connsiteY1" fmla="*/ 0 h 387337"/>
                <a:gd name="connsiteX2" fmla="*/ 179704 w 180339"/>
                <a:gd name="connsiteY2" fmla="*/ 0 h 387337"/>
                <a:gd name="connsiteX3" fmla="*/ 180339 w 180339"/>
                <a:gd name="connsiteY3" fmla="*/ 386054 h 387337"/>
                <a:gd name="connsiteX4" fmla="*/ 0 w 180339"/>
                <a:gd name="connsiteY4" fmla="*/ 387337 h 387337"/>
                <a:gd name="connsiteX5" fmla="*/ 1905 w 180339"/>
                <a:gd name="connsiteY5" fmla="*/ 88900 h 387337"/>
                <a:gd name="connsiteX6" fmla="*/ 90805 w 180339"/>
                <a:gd name="connsiteY6" fmla="*/ 0 h 387337"/>
                <a:gd name="connsiteX0" fmla="*/ 88900 w 178434"/>
                <a:gd name="connsiteY0" fmla="*/ 0 h 386054"/>
                <a:gd name="connsiteX1" fmla="*/ 177799 w 178434"/>
                <a:gd name="connsiteY1" fmla="*/ 0 h 386054"/>
                <a:gd name="connsiteX2" fmla="*/ 177799 w 178434"/>
                <a:gd name="connsiteY2" fmla="*/ 0 h 386054"/>
                <a:gd name="connsiteX3" fmla="*/ 178434 w 178434"/>
                <a:gd name="connsiteY3" fmla="*/ 386054 h 386054"/>
                <a:gd name="connsiteX4" fmla="*/ 0 w 178434"/>
                <a:gd name="connsiteY4" fmla="*/ 385419 h 386054"/>
                <a:gd name="connsiteX5" fmla="*/ 0 w 178434"/>
                <a:gd name="connsiteY5" fmla="*/ 88900 h 386054"/>
                <a:gd name="connsiteX6" fmla="*/ 88900 w 178434"/>
                <a:gd name="connsiteY6" fmla="*/ 0 h 386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434" h="386054">
                  <a:moveTo>
                    <a:pt x="88900" y="0"/>
                  </a:moveTo>
                  <a:lnTo>
                    <a:pt x="177799" y="0"/>
                  </a:lnTo>
                  <a:lnTo>
                    <a:pt x="177799" y="0"/>
                  </a:lnTo>
                  <a:cubicBezTo>
                    <a:pt x="179281" y="122979"/>
                    <a:pt x="176952" y="263075"/>
                    <a:pt x="178434" y="386054"/>
                  </a:cubicBezTo>
                  <a:lnTo>
                    <a:pt x="0" y="385419"/>
                  </a:lnTo>
                  <a:lnTo>
                    <a:pt x="0" y="88900"/>
                  </a:lnTo>
                  <a:cubicBezTo>
                    <a:pt x="0" y="39802"/>
                    <a:pt x="39802" y="0"/>
                    <a:pt x="889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ound Diagonal Corner Rectangle 7"/>
            <p:cNvSpPr/>
            <p:nvPr/>
          </p:nvSpPr>
          <p:spPr>
            <a:xfrm>
              <a:off x="4274817" y="1271905"/>
              <a:ext cx="178434" cy="386543"/>
            </a:xfrm>
            <a:custGeom>
              <a:avLst/>
              <a:gdLst>
                <a:gd name="connsiteX0" fmla="*/ 88900 w 177799"/>
                <a:gd name="connsiteY0" fmla="*/ 0 h 389255"/>
                <a:gd name="connsiteX1" fmla="*/ 177799 w 177799"/>
                <a:gd name="connsiteY1" fmla="*/ 0 h 389255"/>
                <a:gd name="connsiteX2" fmla="*/ 177799 w 177799"/>
                <a:gd name="connsiteY2" fmla="*/ 0 h 389255"/>
                <a:gd name="connsiteX3" fmla="*/ 177799 w 177799"/>
                <a:gd name="connsiteY3" fmla="*/ 300356 h 389255"/>
                <a:gd name="connsiteX4" fmla="*/ 88899 w 177799"/>
                <a:gd name="connsiteY4" fmla="*/ 389256 h 389255"/>
                <a:gd name="connsiteX5" fmla="*/ 0 w 177799"/>
                <a:gd name="connsiteY5" fmla="*/ 389255 h 389255"/>
                <a:gd name="connsiteX6" fmla="*/ 0 w 177799"/>
                <a:gd name="connsiteY6" fmla="*/ 389255 h 389255"/>
                <a:gd name="connsiteX7" fmla="*/ 0 w 177799"/>
                <a:gd name="connsiteY7" fmla="*/ 88900 h 389255"/>
                <a:gd name="connsiteX8" fmla="*/ 88900 w 177799"/>
                <a:gd name="connsiteY8" fmla="*/ 0 h 389255"/>
                <a:gd name="connsiteX0" fmla="*/ 88900 w 177799"/>
                <a:gd name="connsiteY0" fmla="*/ 0 h 389255"/>
                <a:gd name="connsiteX1" fmla="*/ 177799 w 177799"/>
                <a:gd name="connsiteY1" fmla="*/ 0 h 389255"/>
                <a:gd name="connsiteX2" fmla="*/ 177799 w 177799"/>
                <a:gd name="connsiteY2" fmla="*/ 0 h 389255"/>
                <a:gd name="connsiteX3" fmla="*/ 177799 w 177799"/>
                <a:gd name="connsiteY3" fmla="*/ 300356 h 389255"/>
                <a:gd name="connsiteX4" fmla="*/ 0 w 177799"/>
                <a:gd name="connsiteY4" fmla="*/ 389255 h 389255"/>
                <a:gd name="connsiteX5" fmla="*/ 0 w 177799"/>
                <a:gd name="connsiteY5" fmla="*/ 389255 h 389255"/>
                <a:gd name="connsiteX6" fmla="*/ 0 w 177799"/>
                <a:gd name="connsiteY6" fmla="*/ 88900 h 389255"/>
                <a:gd name="connsiteX7" fmla="*/ 88900 w 177799"/>
                <a:gd name="connsiteY7" fmla="*/ 0 h 389255"/>
                <a:gd name="connsiteX0" fmla="*/ 88900 w 187959"/>
                <a:gd name="connsiteY0" fmla="*/ 0 h 405395"/>
                <a:gd name="connsiteX1" fmla="*/ 177799 w 187959"/>
                <a:gd name="connsiteY1" fmla="*/ 0 h 405395"/>
                <a:gd name="connsiteX2" fmla="*/ 177799 w 187959"/>
                <a:gd name="connsiteY2" fmla="*/ 0 h 405395"/>
                <a:gd name="connsiteX3" fmla="*/ 187959 w 187959"/>
                <a:gd name="connsiteY3" fmla="*/ 376556 h 405395"/>
                <a:gd name="connsiteX4" fmla="*/ 0 w 187959"/>
                <a:gd name="connsiteY4" fmla="*/ 389255 h 405395"/>
                <a:gd name="connsiteX5" fmla="*/ 0 w 187959"/>
                <a:gd name="connsiteY5" fmla="*/ 389255 h 405395"/>
                <a:gd name="connsiteX6" fmla="*/ 0 w 187959"/>
                <a:gd name="connsiteY6" fmla="*/ 88900 h 405395"/>
                <a:gd name="connsiteX7" fmla="*/ 88900 w 187959"/>
                <a:gd name="connsiteY7" fmla="*/ 0 h 405395"/>
                <a:gd name="connsiteX0" fmla="*/ 88900 w 187959"/>
                <a:gd name="connsiteY0" fmla="*/ 0 h 389255"/>
                <a:gd name="connsiteX1" fmla="*/ 177799 w 187959"/>
                <a:gd name="connsiteY1" fmla="*/ 0 h 389255"/>
                <a:gd name="connsiteX2" fmla="*/ 177799 w 187959"/>
                <a:gd name="connsiteY2" fmla="*/ 0 h 389255"/>
                <a:gd name="connsiteX3" fmla="*/ 187959 w 187959"/>
                <a:gd name="connsiteY3" fmla="*/ 376556 h 389255"/>
                <a:gd name="connsiteX4" fmla="*/ 0 w 187959"/>
                <a:gd name="connsiteY4" fmla="*/ 389255 h 389255"/>
                <a:gd name="connsiteX5" fmla="*/ 0 w 187959"/>
                <a:gd name="connsiteY5" fmla="*/ 389255 h 389255"/>
                <a:gd name="connsiteX6" fmla="*/ 0 w 187959"/>
                <a:gd name="connsiteY6" fmla="*/ 88900 h 389255"/>
                <a:gd name="connsiteX7" fmla="*/ 88900 w 187959"/>
                <a:gd name="connsiteY7" fmla="*/ 0 h 389255"/>
                <a:gd name="connsiteX0" fmla="*/ 88900 w 182244"/>
                <a:gd name="connsiteY0" fmla="*/ 0 h 389255"/>
                <a:gd name="connsiteX1" fmla="*/ 177799 w 182244"/>
                <a:gd name="connsiteY1" fmla="*/ 0 h 389255"/>
                <a:gd name="connsiteX2" fmla="*/ 177799 w 182244"/>
                <a:gd name="connsiteY2" fmla="*/ 0 h 389255"/>
                <a:gd name="connsiteX3" fmla="*/ 182244 w 182244"/>
                <a:gd name="connsiteY3" fmla="*/ 368936 h 389255"/>
                <a:gd name="connsiteX4" fmla="*/ 0 w 182244"/>
                <a:gd name="connsiteY4" fmla="*/ 389255 h 389255"/>
                <a:gd name="connsiteX5" fmla="*/ 0 w 182244"/>
                <a:gd name="connsiteY5" fmla="*/ 389255 h 389255"/>
                <a:gd name="connsiteX6" fmla="*/ 0 w 182244"/>
                <a:gd name="connsiteY6" fmla="*/ 88900 h 389255"/>
                <a:gd name="connsiteX7" fmla="*/ 88900 w 182244"/>
                <a:gd name="connsiteY7" fmla="*/ 0 h 389255"/>
                <a:gd name="connsiteX0" fmla="*/ 88900 w 184149"/>
                <a:gd name="connsiteY0" fmla="*/ 0 h 389255"/>
                <a:gd name="connsiteX1" fmla="*/ 177799 w 184149"/>
                <a:gd name="connsiteY1" fmla="*/ 0 h 389255"/>
                <a:gd name="connsiteX2" fmla="*/ 177799 w 184149"/>
                <a:gd name="connsiteY2" fmla="*/ 0 h 389255"/>
                <a:gd name="connsiteX3" fmla="*/ 184149 w 184149"/>
                <a:gd name="connsiteY3" fmla="*/ 382271 h 389255"/>
                <a:gd name="connsiteX4" fmla="*/ 0 w 184149"/>
                <a:gd name="connsiteY4" fmla="*/ 389255 h 389255"/>
                <a:gd name="connsiteX5" fmla="*/ 0 w 184149"/>
                <a:gd name="connsiteY5" fmla="*/ 389255 h 389255"/>
                <a:gd name="connsiteX6" fmla="*/ 0 w 184149"/>
                <a:gd name="connsiteY6" fmla="*/ 88900 h 389255"/>
                <a:gd name="connsiteX7" fmla="*/ 88900 w 184149"/>
                <a:gd name="connsiteY7" fmla="*/ 0 h 389255"/>
                <a:gd name="connsiteX0" fmla="*/ 88900 w 184149"/>
                <a:gd name="connsiteY0" fmla="*/ 0 h 389255"/>
                <a:gd name="connsiteX1" fmla="*/ 177799 w 184149"/>
                <a:gd name="connsiteY1" fmla="*/ 0 h 389255"/>
                <a:gd name="connsiteX2" fmla="*/ 177799 w 184149"/>
                <a:gd name="connsiteY2" fmla="*/ 0 h 389255"/>
                <a:gd name="connsiteX3" fmla="*/ 184149 w 184149"/>
                <a:gd name="connsiteY3" fmla="*/ 382271 h 389255"/>
                <a:gd name="connsiteX4" fmla="*/ 0 w 184149"/>
                <a:gd name="connsiteY4" fmla="*/ 389255 h 389255"/>
                <a:gd name="connsiteX5" fmla="*/ 0 w 184149"/>
                <a:gd name="connsiteY5" fmla="*/ 389255 h 389255"/>
                <a:gd name="connsiteX6" fmla="*/ 0 w 184149"/>
                <a:gd name="connsiteY6" fmla="*/ 88900 h 389255"/>
                <a:gd name="connsiteX7" fmla="*/ 88900 w 184149"/>
                <a:gd name="connsiteY7" fmla="*/ 0 h 389255"/>
                <a:gd name="connsiteX0" fmla="*/ 88900 w 184149"/>
                <a:gd name="connsiteY0" fmla="*/ 0 h 389255"/>
                <a:gd name="connsiteX1" fmla="*/ 177799 w 184149"/>
                <a:gd name="connsiteY1" fmla="*/ 0 h 389255"/>
                <a:gd name="connsiteX2" fmla="*/ 177799 w 184149"/>
                <a:gd name="connsiteY2" fmla="*/ 0 h 389255"/>
                <a:gd name="connsiteX3" fmla="*/ 184149 w 184149"/>
                <a:gd name="connsiteY3" fmla="*/ 382271 h 389255"/>
                <a:gd name="connsiteX4" fmla="*/ 0 w 184149"/>
                <a:gd name="connsiteY4" fmla="*/ 389255 h 389255"/>
                <a:gd name="connsiteX5" fmla="*/ 0 w 184149"/>
                <a:gd name="connsiteY5" fmla="*/ 389255 h 389255"/>
                <a:gd name="connsiteX6" fmla="*/ 0 w 184149"/>
                <a:gd name="connsiteY6" fmla="*/ 88900 h 389255"/>
                <a:gd name="connsiteX7" fmla="*/ 88900 w 184149"/>
                <a:gd name="connsiteY7" fmla="*/ 0 h 389255"/>
                <a:gd name="connsiteX0" fmla="*/ 88900 w 184149"/>
                <a:gd name="connsiteY0" fmla="*/ 0 h 390009"/>
                <a:gd name="connsiteX1" fmla="*/ 177799 w 184149"/>
                <a:gd name="connsiteY1" fmla="*/ 0 h 390009"/>
                <a:gd name="connsiteX2" fmla="*/ 177799 w 184149"/>
                <a:gd name="connsiteY2" fmla="*/ 0 h 390009"/>
                <a:gd name="connsiteX3" fmla="*/ 184149 w 184149"/>
                <a:gd name="connsiteY3" fmla="*/ 387986 h 390009"/>
                <a:gd name="connsiteX4" fmla="*/ 0 w 184149"/>
                <a:gd name="connsiteY4" fmla="*/ 389255 h 390009"/>
                <a:gd name="connsiteX5" fmla="*/ 0 w 184149"/>
                <a:gd name="connsiteY5" fmla="*/ 389255 h 390009"/>
                <a:gd name="connsiteX6" fmla="*/ 0 w 184149"/>
                <a:gd name="connsiteY6" fmla="*/ 88900 h 390009"/>
                <a:gd name="connsiteX7" fmla="*/ 88900 w 184149"/>
                <a:gd name="connsiteY7" fmla="*/ 0 h 390009"/>
                <a:gd name="connsiteX0" fmla="*/ 88900 w 184149"/>
                <a:gd name="connsiteY0" fmla="*/ 0 h 389255"/>
                <a:gd name="connsiteX1" fmla="*/ 177799 w 184149"/>
                <a:gd name="connsiteY1" fmla="*/ 0 h 389255"/>
                <a:gd name="connsiteX2" fmla="*/ 177799 w 184149"/>
                <a:gd name="connsiteY2" fmla="*/ 0 h 389255"/>
                <a:gd name="connsiteX3" fmla="*/ 184149 w 184149"/>
                <a:gd name="connsiteY3" fmla="*/ 387986 h 389255"/>
                <a:gd name="connsiteX4" fmla="*/ 0 w 184149"/>
                <a:gd name="connsiteY4" fmla="*/ 389255 h 389255"/>
                <a:gd name="connsiteX5" fmla="*/ 0 w 184149"/>
                <a:gd name="connsiteY5" fmla="*/ 389255 h 389255"/>
                <a:gd name="connsiteX6" fmla="*/ 0 w 184149"/>
                <a:gd name="connsiteY6" fmla="*/ 88900 h 389255"/>
                <a:gd name="connsiteX7" fmla="*/ 88900 w 184149"/>
                <a:gd name="connsiteY7" fmla="*/ 0 h 389255"/>
                <a:gd name="connsiteX0" fmla="*/ 88900 w 184149"/>
                <a:gd name="connsiteY0" fmla="*/ 0 h 389255"/>
                <a:gd name="connsiteX1" fmla="*/ 177799 w 184149"/>
                <a:gd name="connsiteY1" fmla="*/ 0 h 389255"/>
                <a:gd name="connsiteX2" fmla="*/ 177799 w 184149"/>
                <a:gd name="connsiteY2" fmla="*/ 0 h 389255"/>
                <a:gd name="connsiteX3" fmla="*/ 184149 w 184149"/>
                <a:gd name="connsiteY3" fmla="*/ 387986 h 389255"/>
                <a:gd name="connsiteX4" fmla="*/ 0 w 184149"/>
                <a:gd name="connsiteY4" fmla="*/ 389255 h 389255"/>
                <a:gd name="connsiteX5" fmla="*/ 0 w 184149"/>
                <a:gd name="connsiteY5" fmla="*/ 389255 h 389255"/>
                <a:gd name="connsiteX6" fmla="*/ 0 w 184149"/>
                <a:gd name="connsiteY6" fmla="*/ 88900 h 389255"/>
                <a:gd name="connsiteX7" fmla="*/ 88900 w 184149"/>
                <a:gd name="connsiteY7" fmla="*/ 0 h 389255"/>
                <a:gd name="connsiteX0" fmla="*/ 88900 w 182244"/>
                <a:gd name="connsiteY0" fmla="*/ 0 h 392423"/>
                <a:gd name="connsiteX1" fmla="*/ 177799 w 182244"/>
                <a:gd name="connsiteY1" fmla="*/ 0 h 392423"/>
                <a:gd name="connsiteX2" fmla="*/ 177799 w 182244"/>
                <a:gd name="connsiteY2" fmla="*/ 0 h 392423"/>
                <a:gd name="connsiteX3" fmla="*/ 182244 w 182244"/>
                <a:gd name="connsiteY3" fmla="*/ 391796 h 392423"/>
                <a:gd name="connsiteX4" fmla="*/ 0 w 182244"/>
                <a:gd name="connsiteY4" fmla="*/ 389255 h 392423"/>
                <a:gd name="connsiteX5" fmla="*/ 0 w 182244"/>
                <a:gd name="connsiteY5" fmla="*/ 389255 h 392423"/>
                <a:gd name="connsiteX6" fmla="*/ 0 w 182244"/>
                <a:gd name="connsiteY6" fmla="*/ 88900 h 392423"/>
                <a:gd name="connsiteX7" fmla="*/ 88900 w 182244"/>
                <a:gd name="connsiteY7" fmla="*/ 0 h 392423"/>
                <a:gd name="connsiteX0" fmla="*/ 88900 w 180339"/>
                <a:gd name="connsiteY0" fmla="*/ 0 h 390707"/>
                <a:gd name="connsiteX1" fmla="*/ 177799 w 180339"/>
                <a:gd name="connsiteY1" fmla="*/ 0 h 390707"/>
                <a:gd name="connsiteX2" fmla="*/ 177799 w 180339"/>
                <a:gd name="connsiteY2" fmla="*/ 0 h 390707"/>
                <a:gd name="connsiteX3" fmla="*/ 180339 w 180339"/>
                <a:gd name="connsiteY3" fmla="*/ 389891 h 390707"/>
                <a:gd name="connsiteX4" fmla="*/ 0 w 180339"/>
                <a:gd name="connsiteY4" fmla="*/ 389255 h 390707"/>
                <a:gd name="connsiteX5" fmla="*/ 0 w 180339"/>
                <a:gd name="connsiteY5" fmla="*/ 389255 h 390707"/>
                <a:gd name="connsiteX6" fmla="*/ 0 w 180339"/>
                <a:gd name="connsiteY6" fmla="*/ 88900 h 390707"/>
                <a:gd name="connsiteX7" fmla="*/ 88900 w 180339"/>
                <a:gd name="connsiteY7" fmla="*/ 0 h 390707"/>
                <a:gd name="connsiteX0" fmla="*/ 88900 w 182244"/>
                <a:gd name="connsiteY0" fmla="*/ 0 h 390707"/>
                <a:gd name="connsiteX1" fmla="*/ 177799 w 182244"/>
                <a:gd name="connsiteY1" fmla="*/ 0 h 390707"/>
                <a:gd name="connsiteX2" fmla="*/ 177799 w 182244"/>
                <a:gd name="connsiteY2" fmla="*/ 0 h 390707"/>
                <a:gd name="connsiteX3" fmla="*/ 182244 w 182244"/>
                <a:gd name="connsiteY3" fmla="*/ 389891 h 390707"/>
                <a:gd name="connsiteX4" fmla="*/ 0 w 182244"/>
                <a:gd name="connsiteY4" fmla="*/ 389255 h 390707"/>
                <a:gd name="connsiteX5" fmla="*/ 0 w 182244"/>
                <a:gd name="connsiteY5" fmla="*/ 389255 h 390707"/>
                <a:gd name="connsiteX6" fmla="*/ 0 w 182244"/>
                <a:gd name="connsiteY6" fmla="*/ 88900 h 390707"/>
                <a:gd name="connsiteX7" fmla="*/ 88900 w 182244"/>
                <a:gd name="connsiteY7" fmla="*/ 0 h 390707"/>
                <a:gd name="connsiteX0" fmla="*/ 88900 w 180339"/>
                <a:gd name="connsiteY0" fmla="*/ 0 h 392423"/>
                <a:gd name="connsiteX1" fmla="*/ 177799 w 180339"/>
                <a:gd name="connsiteY1" fmla="*/ 0 h 392423"/>
                <a:gd name="connsiteX2" fmla="*/ 177799 w 180339"/>
                <a:gd name="connsiteY2" fmla="*/ 0 h 392423"/>
                <a:gd name="connsiteX3" fmla="*/ 180339 w 180339"/>
                <a:gd name="connsiteY3" fmla="*/ 391796 h 392423"/>
                <a:gd name="connsiteX4" fmla="*/ 0 w 180339"/>
                <a:gd name="connsiteY4" fmla="*/ 389255 h 392423"/>
                <a:gd name="connsiteX5" fmla="*/ 0 w 180339"/>
                <a:gd name="connsiteY5" fmla="*/ 389255 h 392423"/>
                <a:gd name="connsiteX6" fmla="*/ 0 w 180339"/>
                <a:gd name="connsiteY6" fmla="*/ 88900 h 392423"/>
                <a:gd name="connsiteX7" fmla="*/ 88900 w 180339"/>
                <a:gd name="connsiteY7" fmla="*/ 0 h 392423"/>
                <a:gd name="connsiteX0" fmla="*/ 88900 w 178031"/>
                <a:gd name="connsiteY0" fmla="*/ 0 h 392423"/>
                <a:gd name="connsiteX1" fmla="*/ 177799 w 178031"/>
                <a:gd name="connsiteY1" fmla="*/ 0 h 392423"/>
                <a:gd name="connsiteX2" fmla="*/ 177799 w 178031"/>
                <a:gd name="connsiteY2" fmla="*/ 0 h 392423"/>
                <a:gd name="connsiteX3" fmla="*/ 174624 w 178031"/>
                <a:gd name="connsiteY3" fmla="*/ 391796 h 392423"/>
                <a:gd name="connsiteX4" fmla="*/ 0 w 178031"/>
                <a:gd name="connsiteY4" fmla="*/ 389255 h 392423"/>
                <a:gd name="connsiteX5" fmla="*/ 0 w 178031"/>
                <a:gd name="connsiteY5" fmla="*/ 389255 h 392423"/>
                <a:gd name="connsiteX6" fmla="*/ 0 w 178031"/>
                <a:gd name="connsiteY6" fmla="*/ 88900 h 392423"/>
                <a:gd name="connsiteX7" fmla="*/ 88900 w 178031"/>
                <a:gd name="connsiteY7" fmla="*/ 0 h 392423"/>
                <a:gd name="connsiteX0" fmla="*/ 88900 w 178434"/>
                <a:gd name="connsiteY0" fmla="*/ 0 h 396036"/>
                <a:gd name="connsiteX1" fmla="*/ 177799 w 178434"/>
                <a:gd name="connsiteY1" fmla="*/ 0 h 396036"/>
                <a:gd name="connsiteX2" fmla="*/ 177799 w 178434"/>
                <a:gd name="connsiteY2" fmla="*/ 0 h 396036"/>
                <a:gd name="connsiteX3" fmla="*/ 178434 w 178434"/>
                <a:gd name="connsiteY3" fmla="*/ 395606 h 396036"/>
                <a:gd name="connsiteX4" fmla="*/ 0 w 178434"/>
                <a:gd name="connsiteY4" fmla="*/ 389255 h 396036"/>
                <a:gd name="connsiteX5" fmla="*/ 0 w 178434"/>
                <a:gd name="connsiteY5" fmla="*/ 389255 h 396036"/>
                <a:gd name="connsiteX6" fmla="*/ 0 w 178434"/>
                <a:gd name="connsiteY6" fmla="*/ 88900 h 396036"/>
                <a:gd name="connsiteX7" fmla="*/ 88900 w 178434"/>
                <a:gd name="connsiteY7" fmla="*/ 0 h 396036"/>
                <a:gd name="connsiteX0" fmla="*/ 88900 w 178434"/>
                <a:gd name="connsiteY0" fmla="*/ 0 h 390707"/>
                <a:gd name="connsiteX1" fmla="*/ 177799 w 178434"/>
                <a:gd name="connsiteY1" fmla="*/ 0 h 390707"/>
                <a:gd name="connsiteX2" fmla="*/ 177799 w 178434"/>
                <a:gd name="connsiteY2" fmla="*/ 0 h 390707"/>
                <a:gd name="connsiteX3" fmla="*/ 178434 w 178434"/>
                <a:gd name="connsiteY3" fmla="*/ 389891 h 390707"/>
                <a:gd name="connsiteX4" fmla="*/ 0 w 178434"/>
                <a:gd name="connsiteY4" fmla="*/ 389255 h 390707"/>
                <a:gd name="connsiteX5" fmla="*/ 0 w 178434"/>
                <a:gd name="connsiteY5" fmla="*/ 389255 h 390707"/>
                <a:gd name="connsiteX6" fmla="*/ 0 w 178434"/>
                <a:gd name="connsiteY6" fmla="*/ 88900 h 390707"/>
                <a:gd name="connsiteX7" fmla="*/ 88900 w 178434"/>
                <a:gd name="connsiteY7" fmla="*/ 0 h 390707"/>
                <a:gd name="connsiteX0" fmla="*/ 88900 w 178434"/>
                <a:gd name="connsiteY0" fmla="*/ 0 h 389255"/>
                <a:gd name="connsiteX1" fmla="*/ 177799 w 178434"/>
                <a:gd name="connsiteY1" fmla="*/ 0 h 389255"/>
                <a:gd name="connsiteX2" fmla="*/ 177799 w 178434"/>
                <a:gd name="connsiteY2" fmla="*/ 0 h 389255"/>
                <a:gd name="connsiteX3" fmla="*/ 178434 w 178434"/>
                <a:gd name="connsiteY3" fmla="*/ 387973 h 389255"/>
                <a:gd name="connsiteX4" fmla="*/ 0 w 178434"/>
                <a:gd name="connsiteY4" fmla="*/ 389255 h 389255"/>
                <a:gd name="connsiteX5" fmla="*/ 0 w 178434"/>
                <a:gd name="connsiteY5" fmla="*/ 389255 h 389255"/>
                <a:gd name="connsiteX6" fmla="*/ 0 w 178434"/>
                <a:gd name="connsiteY6" fmla="*/ 88900 h 389255"/>
                <a:gd name="connsiteX7" fmla="*/ 88900 w 178434"/>
                <a:gd name="connsiteY7" fmla="*/ 0 h 389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434" h="389255">
                  <a:moveTo>
                    <a:pt x="88900" y="0"/>
                  </a:moveTo>
                  <a:lnTo>
                    <a:pt x="177799" y="0"/>
                  </a:lnTo>
                  <a:lnTo>
                    <a:pt x="177799" y="0"/>
                  </a:lnTo>
                  <a:cubicBezTo>
                    <a:pt x="179281" y="122979"/>
                    <a:pt x="176952" y="264994"/>
                    <a:pt x="178434" y="387973"/>
                  </a:cubicBezTo>
                  <a:cubicBezTo>
                    <a:pt x="142451" y="390619"/>
                    <a:pt x="41063" y="387774"/>
                    <a:pt x="0" y="389255"/>
                  </a:cubicBezTo>
                  <a:lnTo>
                    <a:pt x="0" y="389255"/>
                  </a:lnTo>
                  <a:lnTo>
                    <a:pt x="0" y="88900"/>
                  </a:lnTo>
                  <a:cubicBezTo>
                    <a:pt x="0" y="39802"/>
                    <a:pt x="39802" y="0"/>
                    <a:pt x="889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7" name="Group 46"/>
            <p:cNvGrpSpPr/>
            <p:nvPr/>
          </p:nvGrpSpPr>
          <p:grpSpPr>
            <a:xfrm flipH="1">
              <a:off x="2605278" y="2568729"/>
              <a:ext cx="2307716" cy="421636"/>
              <a:chOff x="4262625" y="1700938"/>
              <a:chExt cx="2307716" cy="421636"/>
            </a:xfrm>
          </p:grpSpPr>
          <p:sp>
            <p:nvSpPr>
              <p:cNvPr id="37" name="Arc 36"/>
              <p:cNvSpPr/>
              <p:nvPr/>
            </p:nvSpPr>
            <p:spPr>
              <a:xfrm>
                <a:off x="6155052" y="1700938"/>
                <a:ext cx="415289" cy="421005"/>
              </a:xfrm>
              <a:prstGeom prst="arc">
                <a:avLst>
                  <a:gd name="adj1" fmla="val 15902076"/>
                  <a:gd name="adj2" fmla="val 5606397"/>
                </a:avLst>
              </a:prstGeom>
              <a:ln w="285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38" name="Group 37"/>
              <p:cNvGrpSpPr/>
              <p:nvPr/>
            </p:nvGrpSpPr>
            <p:grpSpPr>
              <a:xfrm>
                <a:off x="4262625" y="1701061"/>
                <a:ext cx="2093976" cy="421513"/>
                <a:chOff x="4255186" y="3415792"/>
                <a:chExt cx="2063407" cy="421513"/>
              </a:xfrm>
            </p:grpSpPr>
            <p:cxnSp>
              <p:nvCxnSpPr>
                <p:cNvPr id="39" name="Straight Connector 38"/>
                <p:cNvCxnSpPr/>
                <p:nvPr/>
              </p:nvCxnSpPr>
              <p:spPr>
                <a:xfrm>
                  <a:off x="4255186" y="3415792"/>
                  <a:ext cx="2063407" cy="0"/>
                </a:xfrm>
                <a:prstGeom prst="line">
                  <a:avLst/>
                </a:prstGeom>
                <a:ln w="28575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Straight Connector 39"/>
                <p:cNvCxnSpPr/>
                <p:nvPr/>
              </p:nvCxnSpPr>
              <p:spPr>
                <a:xfrm>
                  <a:off x="4255186" y="3837305"/>
                  <a:ext cx="2061797" cy="0"/>
                </a:xfrm>
                <a:prstGeom prst="line">
                  <a:avLst/>
                </a:prstGeom>
                <a:ln w="28575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2" name="Group 51"/>
            <p:cNvGrpSpPr/>
            <p:nvPr/>
          </p:nvGrpSpPr>
          <p:grpSpPr>
            <a:xfrm>
              <a:off x="4257040" y="3427556"/>
              <a:ext cx="2307716" cy="421636"/>
              <a:chOff x="4262625" y="1700938"/>
              <a:chExt cx="2307716" cy="421636"/>
            </a:xfrm>
          </p:grpSpPr>
          <p:sp>
            <p:nvSpPr>
              <p:cNvPr id="53" name="Arc 52"/>
              <p:cNvSpPr/>
              <p:nvPr/>
            </p:nvSpPr>
            <p:spPr>
              <a:xfrm>
                <a:off x="6155052" y="1700938"/>
                <a:ext cx="415289" cy="421005"/>
              </a:xfrm>
              <a:prstGeom prst="arc">
                <a:avLst>
                  <a:gd name="adj1" fmla="val 15902076"/>
                  <a:gd name="adj2" fmla="val 5606397"/>
                </a:avLst>
              </a:prstGeom>
              <a:noFill/>
              <a:ln w="28575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54" name="Group 53"/>
              <p:cNvGrpSpPr/>
              <p:nvPr/>
            </p:nvGrpSpPr>
            <p:grpSpPr>
              <a:xfrm>
                <a:off x="4262625" y="1701061"/>
                <a:ext cx="2093976" cy="421513"/>
                <a:chOff x="4255186" y="3415792"/>
                <a:chExt cx="2063407" cy="421513"/>
              </a:xfrm>
            </p:grpSpPr>
            <p:cxnSp>
              <p:nvCxnSpPr>
                <p:cNvPr id="55" name="Straight Connector 54"/>
                <p:cNvCxnSpPr/>
                <p:nvPr/>
              </p:nvCxnSpPr>
              <p:spPr>
                <a:xfrm>
                  <a:off x="4255186" y="3415792"/>
                  <a:ext cx="2063407" cy="0"/>
                </a:xfrm>
                <a:prstGeom prst="line">
                  <a:avLst/>
                </a:prstGeom>
                <a:ln w="28575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55"/>
                <p:cNvCxnSpPr/>
                <p:nvPr/>
              </p:nvCxnSpPr>
              <p:spPr>
                <a:xfrm>
                  <a:off x="4255186" y="3837305"/>
                  <a:ext cx="2061797" cy="0"/>
                </a:xfrm>
                <a:prstGeom prst="line">
                  <a:avLst/>
                </a:prstGeom>
                <a:ln w="28575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7" name="Group 56"/>
            <p:cNvGrpSpPr/>
            <p:nvPr/>
          </p:nvGrpSpPr>
          <p:grpSpPr>
            <a:xfrm>
              <a:off x="4236720" y="1691640"/>
              <a:ext cx="2307716" cy="421636"/>
              <a:chOff x="4262625" y="1700938"/>
              <a:chExt cx="2307716" cy="421636"/>
            </a:xfrm>
          </p:grpSpPr>
          <p:sp>
            <p:nvSpPr>
              <p:cNvPr id="58" name="Arc 57"/>
              <p:cNvSpPr/>
              <p:nvPr/>
            </p:nvSpPr>
            <p:spPr>
              <a:xfrm>
                <a:off x="6155052" y="1700938"/>
                <a:ext cx="415289" cy="421005"/>
              </a:xfrm>
              <a:prstGeom prst="arc">
                <a:avLst>
                  <a:gd name="adj1" fmla="val 15902076"/>
                  <a:gd name="adj2" fmla="val 5606397"/>
                </a:avLst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59" name="Group 58"/>
              <p:cNvGrpSpPr/>
              <p:nvPr/>
            </p:nvGrpSpPr>
            <p:grpSpPr>
              <a:xfrm>
                <a:off x="4262625" y="1701061"/>
                <a:ext cx="2093976" cy="421513"/>
                <a:chOff x="4255186" y="3415792"/>
                <a:chExt cx="2063407" cy="421513"/>
              </a:xfrm>
            </p:grpSpPr>
            <p:cxnSp>
              <p:nvCxnSpPr>
                <p:cNvPr id="60" name="Straight Connector 59"/>
                <p:cNvCxnSpPr/>
                <p:nvPr/>
              </p:nvCxnSpPr>
              <p:spPr>
                <a:xfrm>
                  <a:off x="4255186" y="3415792"/>
                  <a:ext cx="2063407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Straight Connector 60"/>
                <p:cNvCxnSpPr/>
                <p:nvPr/>
              </p:nvCxnSpPr>
              <p:spPr>
                <a:xfrm>
                  <a:off x="4255186" y="3837305"/>
                  <a:ext cx="2061797" cy="0"/>
                </a:xfrm>
                <a:prstGeom prst="line">
                  <a:avLst/>
                </a:prstGeom>
                <a:ln w="28575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8199" name="Group 8198"/>
            <p:cNvGrpSpPr/>
            <p:nvPr/>
          </p:nvGrpSpPr>
          <p:grpSpPr>
            <a:xfrm>
              <a:off x="3886200" y="1802130"/>
              <a:ext cx="2509519" cy="201168"/>
              <a:chOff x="3886200" y="1802130"/>
              <a:chExt cx="2509519" cy="201168"/>
            </a:xfrm>
          </p:grpSpPr>
          <p:cxnSp>
            <p:nvCxnSpPr>
              <p:cNvPr id="62" name="Straight Arrow Connector 61"/>
              <p:cNvCxnSpPr/>
              <p:nvPr/>
            </p:nvCxnSpPr>
            <p:spPr>
              <a:xfrm>
                <a:off x="3886200" y="1902142"/>
                <a:ext cx="2438400" cy="0"/>
              </a:xfrm>
              <a:prstGeom prst="straightConnector1">
                <a:avLst/>
              </a:prstGeom>
              <a:ln>
                <a:prstDash val="sysDot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95" name="Flowchart: Connector 8194"/>
              <p:cNvSpPr/>
              <p:nvPr/>
            </p:nvSpPr>
            <p:spPr>
              <a:xfrm>
                <a:off x="6194551" y="1802130"/>
                <a:ext cx="201168" cy="201168"/>
              </a:xfrm>
              <a:prstGeom prst="flowChartConnector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197" name="Isosceles Triangle 8196"/>
            <p:cNvSpPr/>
            <p:nvPr/>
          </p:nvSpPr>
          <p:spPr>
            <a:xfrm flipV="1">
              <a:off x="4488178" y="4641041"/>
              <a:ext cx="169547" cy="175260"/>
            </a:xfrm>
            <a:prstGeom prst="triangl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98" name="Freeform 8197"/>
            <p:cNvSpPr/>
            <p:nvPr/>
          </p:nvSpPr>
          <p:spPr>
            <a:xfrm>
              <a:off x="4291965" y="4206701"/>
              <a:ext cx="567690" cy="434340"/>
            </a:xfrm>
            <a:custGeom>
              <a:avLst/>
              <a:gdLst>
                <a:gd name="connsiteX0" fmla="*/ 196215 w 567690"/>
                <a:gd name="connsiteY0" fmla="*/ 432435 h 434340"/>
                <a:gd name="connsiteX1" fmla="*/ 367665 w 567690"/>
                <a:gd name="connsiteY1" fmla="*/ 434340 h 434340"/>
                <a:gd name="connsiteX2" fmla="*/ 567690 w 567690"/>
                <a:gd name="connsiteY2" fmla="*/ 28575 h 434340"/>
                <a:gd name="connsiteX3" fmla="*/ 493395 w 567690"/>
                <a:gd name="connsiteY3" fmla="*/ 97155 h 434340"/>
                <a:gd name="connsiteX4" fmla="*/ 388620 w 567690"/>
                <a:gd name="connsiteY4" fmla="*/ 0 h 434340"/>
                <a:gd name="connsiteX5" fmla="*/ 278130 w 567690"/>
                <a:gd name="connsiteY5" fmla="*/ 99060 h 434340"/>
                <a:gd name="connsiteX6" fmla="*/ 175260 w 567690"/>
                <a:gd name="connsiteY6" fmla="*/ 0 h 434340"/>
                <a:gd name="connsiteX7" fmla="*/ 68580 w 567690"/>
                <a:gd name="connsiteY7" fmla="*/ 99060 h 434340"/>
                <a:gd name="connsiteX8" fmla="*/ 0 w 567690"/>
                <a:gd name="connsiteY8" fmla="*/ 26670 h 434340"/>
                <a:gd name="connsiteX9" fmla="*/ 196215 w 567690"/>
                <a:gd name="connsiteY9" fmla="*/ 432435 h 434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7690" h="434340">
                  <a:moveTo>
                    <a:pt x="196215" y="432435"/>
                  </a:moveTo>
                  <a:lnTo>
                    <a:pt x="367665" y="434340"/>
                  </a:lnTo>
                  <a:lnTo>
                    <a:pt x="567690" y="28575"/>
                  </a:lnTo>
                  <a:lnTo>
                    <a:pt x="493395" y="97155"/>
                  </a:lnTo>
                  <a:lnTo>
                    <a:pt x="388620" y="0"/>
                  </a:lnTo>
                  <a:lnTo>
                    <a:pt x="278130" y="99060"/>
                  </a:lnTo>
                  <a:lnTo>
                    <a:pt x="175260" y="0"/>
                  </a:lnTo>
                  <a:lnTo>
                    <a:pt x="68580" y="99060"/>
                  </a:lnTo>
                  <a:lnTo>
                    <a:pt x="0" y="26670"/>
                  </a:lnTo>
                  <a:lnTo>
                    <a:pt x="196215" y="43243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81000">
                  <a:schemeClr val="bg1">
                    <a:lumMod val="75000"/>
                  </a:schemeClr>
                </a:gs>
                <a:gs pos="37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2" name="Group 71"/>
            <p:cNvGrpSpPr/>
            <p:nvPr/>
          </p:nvGrpSpPr>
          <p:grpSpPr>
            <a:xfrm flipH="1">
              <a:off x="2820652" y="2678647"/>
              <a:ext cx="2509519" cy="201168"/>
              <a:chOff x="3886200" y="1802130"/>
              <a:chExt cx="2509519" cy="201168"/>
            </a:xfrm>
            <a:solidFill>
              <a:schemeClr val="accent2"/>
            </a:solidFill>
          </p:grpSpPr>
          <p:cxnSp>
            <p:nvCxnSpPr>
              <p:cNvPr id="73" name="Straight Arrow Connector 72"/>
              <p:cNvCxnSpPr/>
              <p:nvPr/>
            </p:nvCxnSpPr>
            <p:spPr>
              <a:xfrm>
                <a:off x="3886200" y="1902142"/>
                <a:ext cx="2438400" cy="0"/>
              </a:xfrm>
              <a:prstGeom prst="straightConnector1">
                <a:avLst/>
              </a:prstGeom>
              <a:grpFill/>
              <a:ln>
                <a:solidFill>
                  <a:schemeClr val="accent2"/>
                </a:solidFill>
                <a:prstDash val="sysDot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4" name="Flowchart: Connector 73"/>
              <p:cNvSpPr/>
              <p:nvPr/>
            </p:nvSpPr>
            <p:spPr>
              <a:xfrm>
                <a:off x="6194551" y="1802130"/>
                <a:ext cx="201168" cy="201168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5" name="Group 74"/>
            <p:cNvGrpSpPr/>
            <p:nvPr/>
          </p:nvGrpSpPr>
          <p:grpSpPr>
            <a:xfrm>
              <a:off x="3912997" y="3537474"/>
              <a:ext cx="2509519" cy="201168"/>
              <a:chOff x="3886200" y="1802130"/>
              <a:chExt cx="2509519" cy="201168"/>
            </a:xfrm>
            <a:solidFill>
              <a:schemeClr val="accent3"/>
            </a:solidFill>
          </p:grpSpPr>
          <p:cxnSp>
            <p:nvCxnSpPr>
              <p:cNvPr id="76" name="Straight Arrow Connector 75"/>
              <p:cNvCxnSpPr/>
              <p:nvPr/>
            </p:nvCxnSpPr>
            <p:spPr>
              <a:xfrm>
                <a:off x="3886200" y="1902142"/>
                <a:ext cx="2438400" cy="0"/>
              </a:xfrm>
              <a:prstGeom prst="straightConnector1">
                <a:avLst/>
              </a:prstGeom>
              <a:grpFill/>
              <a:ln>
                <a:solidFill>
                  <a:schemeClr val="accent3"/>
                </a:solidFill>
                <a:prstDash val="sysDot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Flowchart: Connector 76"/>
              <p:cNvSpPr/>
              <p:nvPr/>
            </p:nvSpPr>
            <p:spPr>
              <a:xfrm>
                <a:off x="6194551" y="1802130"/>
                <a:ext cx="201168" cy="201168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79" name="Freeform 64"/>
          <p:cNvSpPr>
            <a:spLocks noEditPoints="1"/>
          </p:cNvSpPr>
          <p:nvPr/>
        </p:nvSpPr>
        <p:spPr bwMode="auto">
          <a:xfrm>
            <a:off x="3166942" y="1205697"/>
            <a:ext cx="490658" cy="487386"/>
          </a:xfrm>
          <a:custGeom>
            <a:avLst/>
            <a:gdLst>
              <a:gd name="T0" fmla="*/ 101 w 103"/>
              <a:gd name="T1" fmla="*/ 1 h 102"/>
              <a:gd name="T2" fmla="*/ 99 w 103"/>
              <a:gd name="T3" fmla="*/ 0 h 102"/>
              <a:gd name="T4" fmla="*/ 97 w 103"/>
              <a:gd name="T5" fmla="*/ 1 h 102"/>
              <a:gd name="T6" fmla="*/ 1 w 103"/>
              <a:gd name="T7" fmla="*/ 65 h 102"/>
              <a:gd name="T8" fmla="*/ 0 w 103"/>
              <a:gd name="T9" fmla="*/ 68 h 102"/>
              <a:gd name="T10" fmla="*/ 2 w 103"/>
              <a:gd name="T11" fmla="*/ 70 h 102"/>
              <a:gd name="T12" fmla="*/ 27 w 103"/>
              <a:gd name="T13" fmla="*/ 80 h 102"/>
              <a:gd name="T14" fmla="*/ 39 w 103"/>
              <a:gd name="T15" fmla="*/ 101 h 102"/>
              <a:gd name="T16" fmla="*/ 42 w 103"/>
              <a:gd name="T17" fmla="*/ 102 h 102"/>
              <a:gd name="T18" fmla="*/ 42 w 103"/>
              <a:gd name="T19" fmla="*/ 102 h 102"/>
              <a:gd name="T20" fmla="*/ 44 w 103"/>
              <a:gd name="T21" fmla="*/ 101 h 102"/>
              <a:gd name="T22" fmla="*/ 51 w 103"/>
              <a:gd name="T23" fmla="*/ 90 h 102"/>
              <a:gd name="T24" fmla="*/ 82 w 103"/>
              <a:gd name="T25" fmla="*/ 102 h 102"/>
              <a:gd name="T26" fmla="*/ 83 w 103"/>
              <a:gd name="T27" fmla="*/ 102 h 102"/>
              <a:gd name="T28" fmla="*/ 85 w 103"/>
              <a:gd name="T29" fmla="*/ 102 h 102"/>
              <a:gd name="T30" fmla="*/ 86 w 103"/>
              <a:gd name="T31" fmla="*/ 100 h 102"/>
              <a:gd name="T32" fmla="*/ 102 w 103"/>
              <a:gd name="T33" fmla="*/ 4 h 102"/>
              <a:gd name="T34" fmla="*/ 101 w 103"/>
              <a:gd name="T35" fmla="*/ 1 h 102"/>
              <a:gd name="T36" fmla="*/ 10 w 103"/>
              <a:gd name="T37" fmla="*/ 66 h 102"/>
              <a:gd name="T38" fmla="*/ 84 w 103"/>
              <a:gd name="T39" fmla="*/ 17 h 102"/>
              <a:gd name="T40" fmla="*/ 30 w 103"/>
              <a:gd name="T41" fmla="*/ 75 h 102"/>
              <a:gd name="T42" fmla="*/ 29 w 103"/>
              <a:gd name="T43" fmla="*/ 74 h 102"/>
              <a:gd name="T44" fmla="*/ 10 w 103"/>
              <a:gd name="T45" fmla="*/ 66 h 102"/>
              <a:gd name="T46" fmla="*/ 33 w 103"/>
              <a:gd name="T47" fmla="*/ 77 h 102"/>
              <a:gd name="T48" fmla="*/ 33 w 103"/>
              <a:gd name="T49" fmla="*/ 77 h 102"/>
              <a:gd name="T50" fmla="*/ 93 w 103"/>
              <a:gd name="T51" fmla="*/ 12 h 102"/>
              <a:gd name="T52" fmla="*/ 42 w 103"/>
              <a:gd name="T53" fmla="*/ 93 h 102"/>
              <a:gd name="T54" fmla="*/ 33 w 103"/>
              <a:gd name="T55" fmla="*/ 77 h 102"/>
              <a:gd name="T56" fmla="*/ 81 w 103"/>
              <a:gd name="T57" fmla="*/ 95 h 102"/>
              <a:gd name="T58" fmla="*/ 53 w 103"/>
              <a:gd name="T59" fmla="*/ 84 h 102"/>
              <a:gd name="T60" fmla="*/ 51 w 103"/>
              <a:gd name="T61" fmla="*/ 83 h 102"/>
              <a:gd name="T62" fmla="*/ 93 w 103"/>
              <a:gd name="T63" fmla="*/ 18 h 102"/>
              <a:gd name="T64" fmla="*/ 81 w 103"/>
              <a:gd name="T65" fmla="*/ 95 h 102"/>
              <a:gd name="T66" fmla="*/ 81 w 103"/>
              <a:gd name="T67" fmla="*/ 95 h 102"/>
              <a:gd name="T68" fmla="*/ 81 w 103"/>
              <a:gd name="T69" fmla="*/ 9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3" h="102">
                <a:moveTo>
                  <a:pt x="101" y="1"/>
                </a:moveTo>
                <a:cubicBezTo>
                  <a:pt x="100" y="0"/>
                  <a:pt x="100" y="0"/>
                  <a:pt x="99" y="0"/>
                </a:cubicBezTo>
                <a:cubicBezTo>
                  <a:pt x="99" y="0"/>
                  <a:pt x="98" y="0"/>
                  <a:pt x="97" y="1"/>
                </a:cubicBezTo>
                <a:cubicBezTo>
                  <a:pt x="1" y="65"/>
                  <a:pt x="1" y="65"/>
                  <a:pt x="1" y="65"/>
                </a:cubicBezTo>
                <a:cubicBezTo>
                  <a:pt x="0" y="65"/>
                  <a:pt x="0" y="66"/>
                  <a:pt x="0" y="68"/>
                </a:cubicBezTo>
                <a:cubicBezTo>
                  <a:pt x="0" y="69"/>
                  <a:pt x="1" y="70"/>
                  <a:pt x="2" y="70"/>
                </a:cubicBezTo>
                <a:cubicBezTo>
                  <a:pt x="27" y="80"/>
                  <a:pt x="27" y="80"/>
                  <a:pt x="27" y="80"/>
                </a:cubicBezTo>
                <a:cubicBezTo>
                  <a:pt x="39" y="101"/>
                  <a:pt x="39" y="101"/>
                  <a:pt x="39" y="101"/>
                </a:cubicBezTo>
                <a:cubicBezTo>
                  <a:pt x="39" y="102"/>
                  <a:pt x="40" y="102"/>
                  <a:pt x="42" y="102"/>
                </a:cubicBezTo>
                <a:cubicBezTo>
                  <a:pt x="42" y="102"/>
                  <a:pt x="42" y="102"/>
                  <a:pt x="42" y="102"/>
                </a:cubicBezTo>
                <a:cubicBezTo>
                  <a:pt x="43" y="102"/>
                  <a:pt x="44" y="102"/>
                  <a:pt x="44" y="101"/>
                </a:cubicBezTo>
                <a:cubicBezTo>
                  <a:pt x="51" y="90"/>
                  <a:pt x="51" y="90"/>
                  <a:pt x="51" y="90"/>
                </a:cubicBezTo>
                <a:cubicBezTo>
                  <a:pt x="82" y="102"/>
                  <a:pt x="82" y="102"/>
                  <a:pt x="82" y="102"/>
                </a:cubicBezTo>
                <a:cubicBezTo>
                  <a:pt x="82" y="102"/>
                  <a:pt x="83" y="102"/>
                  <a:pt x="83" y="102"/>
                </a:cubicBezTo>
                <a:cubicBezTo>
                  <a:pt x="84" y="102"/>
                  <a:pt x="84" y="102"/>
                  <a:pt x="85" y="102"/>
                </a:cubicBezTo>
                <a:cubicBezTo>
                  <a:pt x="86" y="102"/>
                  <a:pt x="86" y="101"/>
                  <a:pt x="86" y="100"/>
                </a:cubicBezTo>
                <a:cubicBezTo>
                  <a:pt x="102" y="4"/>
                  <a:pt x="102" y="4"/>
                  <a:pt x="102" y="4"/>
                </a:cubicBezTo>
                <a:cubicBezTo>
                  <a:pt x="103" y="2"/>
                  <a:pt x="102" y="1"/>
                  <a:pt x="101" y="1"/>
                </a:cubicBezTo>
                <a:close/>
                <a:moveTo>
                  <a:pt x="10" y="66"/>
                </a:moveTo>
                <a:cubicBezTo>
                  <a:pt x="84" y="17"/>
                  <a:pt x="84" y="17"/>
                  <a:pt x="84" y="17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4"/>
                  <a:pt x="29" y="74"/>
                </a:cubicBezTo>
                <a:lnTo>
                  <a:pt x="10" y="66"/>
                </a:lnTo>
                <a:close/>
                <a:moveTo>
                  <a:pt x="33" y="77"/>
                </a:moveTo>
                <a:cubicBezTo>
                  <a:pt x="33" y="77"/>
                  <a:pt x="33" y="77"/>
                  <a:pt x="33" y="77"/>
                </a:cubicBezTo>
                <a:cubicBezTo>
                  <a:pt x="93" y="12"/>
                  <a:pt x="93" y="12"/>
                  <a:pt x="93" y="12"/>
                </a:cubicBezTo>
                <a:cubicBezTo>
                  <a:pt x="42" y="93"/>
                  <a:pt x="42" y="93"/>
                  <a:pt x="42" y="93"/>
                </a:cubicBezTo>
                <a:lnTo>
                  <a:pt x="33" y="77"/>
                </a:lnTo>
                <a:close/>
                <a:moveTo>
                  <a:pt x="81" y="95"/>
                </a:moveTo>
                <a:cubicBezTo>
                  <a:pt x="53" y="84"/>
                  <a:pt x="53" y="84"/>
                  <a:pt x="53" y="84"/>
                </a:cubicBezTo>
                <a:cubicBezTo>
                  <a:pt x="53" y="84"/>
                  <a:pt x="52" y="83"/>
                  <a:pt x="51" y="83"/>
                </a:cubicBezTo>
                <a:cubicBezTo>
                  <a:pt x="93" y="18"/>
                  <a:pt x="93" y="18"/>
                  <a:pt x="93" y="18"/>
                </a:cubicBezTo>
                <a:lnTo>
                  <a:pt x="81" y="95"/>
                </a:lnTo>
                <a:close/>
                <a:moveTo>
                  <a:pt x="81" y="95"/>
                </a:moveTo>
                <a:cubicBezTo>
                  <a:pt x="81" y="95"/>
                  <a:pt x="81" y="95"/>
                  <a:pt x="81" y="95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0" name="Freeform 46"/>
          <p:cNvSpPr>
            <a:spLocks noEditPoints="1"/>
          </p:cNvSpPr>
          <p:nvPr/>
        </p:nvSpPr>
        <p:spPr bwMode="auto">
          <a:xfrm>
            <a:off x="3243621" y="2902728"/>
            <a:ext cx="506412" cy="493712"/>
          </a:xfrm>
          <a:custGeom>
            <a:avLst/>
            <a:gdLst>
              <a:gd name="T0" fmla="*/ 75 w 105"/>
              <a:gd name="T1" fmla="*/ 0 h 102"/>
              <a:gd name="T2" fmla="*/ 45 w 105"/>
              <a:gd name="T3" fmla="*/ 22 h 102"/>
              <a:gd name="T4" fmla="*/ 44 w 105"/>
              <a:gd name="T5" fmla="*/ 22 h 102"/>
              <a:gd name="T6" fmla="*/ 11 w 105"/>
              <a:gd name="T7" fmla="*/ 55 h 102"/>
              <a:gd name="T8" fmla="*/ 1 w 105"/>
              <a:gd name="T9" fmla="*/ 88 h 102"/>
              <a:gd name="T10" fmla="*/ 11 w 105"/>
              <a:gd name="T11" fmla="*/ 102 h 102"/>
              <a:gd name="T12" fmla="*/ 42 w 105"/>
              <a:gd name="T13" fmla="*/ 95 h 102"/>
              <a:gd name="T14" fmla="*/ 96 w 105"/>
              <a:gd name="T15" fmla="*/ 42 h 102"/>
              <a:gd name="T16" fmla="*/ 51 w 105"/>
              <a:gd name="T17" fmla="*/ 76 h 102"/>
              <a:gd name="T18" fmla="*/ 79 w 105"/>
              <a:gd name="T19" fmla="*/ 37 h 102"/>
              <a:gd name="T20" fmla="*/ 76 w 105"/>
              <a:gd name="T21" fmla="*/ 54 h 102"/>
              <a:gd name="T22" fmla="*/ 51 w 105"/>
              <a:gd name="T23" fmla="*/ 79 h 102"/>
              <a:gd name="T24" fmla="*/ 47 w 105"/>
              <a:gd name="T25" fmla="*/ 65 h 102"/>
              <a:gd name="T26" fmla="*/ 37 w 105"/>
              <a:gd name="T27" fmla="*/ 55 h 102"/>
              <a:gd name="T28" fmla="*/ 74 w 105"/>
              <a:gd name="T29" fmla="*/ 29 h 102"/>
              <a:gd name="T30" fmla="*/ 47 w 105"/>
              <a:gd name="T31" fmla="*/ 65 h 102"/>
              <a:gd name="T32" fmla="*/ 24 w 105"/>
              <a:gd name="T33" fmla="*/ 51 h 102"/>
              <a:gd name="T34" fmla="*/ 64 w 105"/>
              <a:gd name="T35" fmla="*/ 23 h 102"/>
              <a:gd name="T36" fmla="*/ 13 w 105"/>
              <a:gd name="T37" fmla="*/ 96 h 102"/>
              <a:gd name="T38" fmla="*/ 6 w 105"/>
              <a:gd name="T39" fmla="*/ 91 h 102"/>
              <a:gd name="T40" fmla="*/ 10 w 105"/>
              <a:gd name="T41" fmla="*/ 77 h 102"/>
              <a:gd name="T42" fmla="*/ 25 w 105"/>
              <a:gd name="T43" fmla="*/ 92 h 102"/>
              <a:gd name="T44" fmla="*/ 28 w 105"/>
              <a:gd name="T45" fmla="*/ 92 h 102"/>
              <a:gd name="T46" fmla="*/ 11 w 105"/>
              <a:gd name="T47" fmla="*/ 74 h 102"/>
              <a:gd name="T48" fmla="*/ 15 w 105"/>
              <a:gd name="T49" fmla="*/ 60 h 102"/>
              <a:gd name="T50" fmla="*/ 41 w 105"/>
              <a:gd name="T51" fmla="*/ 88 h 102"/>
              <a:gd name="T52" fmla="*/ 28 w 105"/>
              <a:gd name="T53" fmla="*/ 92 h 102"/>
              <a:gd name="T54" fmla="*/ 86 w 105"/>
              <a:gd name="T55" fmla="*/ 43 h 102"/>
              <a:gd name="T56" fmla="*/ 78 w 105"/>
              <a:gd name="T57" fmla="*/ 24 h 102"/>
              <a:gd name="T58" fmla="*/ 65 w 105"/>
              <a:gd name="T59" fmla="*/ 11 h 102"/>
              <a:gd name="T60" fmla="*/ 90 w 105"/>
              <a:gd name="T61" fmla="*/ 13 h 102"/>
              <a:gd name="T62" fmla="*/ 92 w 105"/>
              <a:gd name="T63" fmla="*/ 38 h 102"/>
              <a:gd name="T64" fmla="*/ 92 w 105"/>
              <a:gd name="T65" fmla="*/ 38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5" h="102">
                <a:moveTo>
                  <a:pt x="94" y="8"/>
                </a:moveTo>
                <a:cubicBezTo>
                  <a:pt x="89" y="3"/>
                  <a:pt x="82" y="0"/>
                  <a:pt x="75" y="0"/>
                </a:cubicBezTo>
                <a:cubicBezTo>
                  <a:pt x="69" y="0"/>
                  <a:pt x="64" y="2"/>
                  <a:pt x="60" y="6"/>
                </a:cubicBezTo>
                <a:cubicBezTo>
                  <a:pt x="45" y="22"/>
                  <a:pt x="45" y="22"/>
                  <a:pt x="45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11" y="55"/>
                  <a:pt x="11" y="55"/>
                  <a:pt x="11" y="55"/>
                </a:cubicBezTo>
                <a:cubicBezTo>
                  <a:pt x="10" y="57"/>
                  <a:pt x="9" y="59"/>
                  <a:pt x="8" y="61"/>
                </a:cubicBezTo>
                <a:cubicBezTo>
                  <a:pt x="1" y="88"/>
                  <a:pt x="1" y="88"/>
                  <a:pt x="1" y="88"/>
                </a:cubicBezTo>
                <a:cubicBezTo>
                  <a:pt x="0" y="88"/>
                  <a:pt x="0" y="90"/>
                  <a:pt x="0" y="91"/>
                </a:cubicBezTo>
                <a:cubicBezTo>
                  <a:pt x="0" y="97"/>
                  <a:pt x="5" y="102"/>
                  <a:pt x="11" y="102"/>
                </a:cubicBezTo>
                <a:cubicBezTo>
                  <a:pt x="12" y="102"/>
                  <a:pt x="15" y="102"/>
                  <a:pt x="15" y="102"/>
                </a:cubicBezTo>
                <a:cubicBezTo>
                  <a:pt x="42" y="95"/>
                  <a:pt x="42" y="95"/>
                  <a:pt x="42" y="95"/>
                </a:cubicBezTo>
                <a:cubicBezTo>
                  <a:pt x="44" y="94"/>
                  <a:pt x="46" y="93"/>
                  <a:pt x="48" y="91"/>
                </a:cubicBezTo>
                <a:cubicBezTo>
                  <a:pt x="96" y="42"/>
                  <a:pt x="96" y="42"/>
                  <a:pt x="96" y="42"/>
                </a:cubicBezTo>
                <a:cubicBezTo>
                  <a:pt x="105" y="33"/>
                  <a:pt x="104" y="18"/>
                  <a:pt x="94" y="8"/>
                </a:cubicBezTo>
                <a:close/>
                <a:moveTo>
                  <a:pt x="51" y="76"/>
                </a:moveTo>
                <a:cubicBezTo>
                  <a:pt x="51" y="73"/>
                  <a:pt x="50" y="70"/>
                  <a:pt x="49" y="68"/>
                </a:cubicBezTo>
                <a:cubicBezTo>
                  <a:pt x="79" y="37"/>
                  <a:pt x="79" y="37"/>
                  <a:pt x="79" y="37"/>
                </a:cubicBezTo>
                <a:cubicBezTo>
                  <a:pt x="81" y="43"/>
                  <a:pt x="80" y="49"/>
                  <a:pt x="76" y="53"/>
                </a:cubicBezTo>
                <a:cubicBezTo>
                  <a:pt x="76" y="54"/>
                  <a:pt x="76" y="54"/>
                  <a:pt x="76" y="54"/>
                </a:cubicBezTo>
                <a:cubicBezTo>
                  <a:pt x="76" y="54"/>
                  <a:pt x="76" y="54"/>
                  <a:pt x="76" y="54"/>
                </a:cubicBezTo>
                <a:cubicBezTo>
                  <a:pt x="51" y="79"/>
                  <a:pt x="51" y="79"/>
                  <a:pt x="51" y="79"/>
                </a:cubicBezTo>
                <a:cubicBezTo>
                  <a:pt x="51" y="78"/>
                  <a:pt x="51" y="77"/>
                  <a:pt x="51" y="76"/>
                </a:cubicBezTo>
                <a:close/>
                <a:moveTo>
                  <a:pt x="47" y="65"/>
                </a:moveTo>
                <a:cubicBezTo>
                  <a:pt x="46" y="63"/>
                  <a:pt x="45" y="61"/>
                  <a:pt x="43" y="59"/>
                </a:cubicBezTo>
                <a:cubicBezTo>
                  <a:pt x="41" y="57"/>
                  <a:pt x="39" y="56"/>
                  <a:pt x="37" y="55"/>
                </a:cubicBezTo>
                <a:cubicBezTo>
                  <a:pt x="67" y="24"/>
                  <a:pt x="67" y="24"/>
                  <a:pt x="67" y="24"/>
                </a:cubicBezTo>
                <a:cubicBezTo>
                  <a:pt x="69" y="25"/>
                  <a:pt x="72" y="27"/>
                  <a:pt x="74" y="29"/>
                </a:cubicBezTo>
                <a:cubicBezTo>
                  <a:pt x="76" y="30"/>
                  <a:pt x="77" y="32"/>
                  <a:pt x="78" y="34"/>
                </a:cubicBezTo>
                <a:lnTo>
                  <a:pt x="47" y="65"/>
                </a:lnTo>
                <a:close/>
                <a:moveTo>
                  <a:pt x="34" y="53"/>
                </a:moveTo>
                <a:cubicBezTo>
                  <a:pt x="31" y="52"/>
                  <a:pt x="27" y="51"/>
                  <a:pt x="24" y="51"/>
                </a:cubicBezTo>
                <a:cubicBezTo>
                  <a:pt x="49" y="26"/>
                  <a:pt x="49" y="26"/>
                  <a:pt x="49" y="26"/>
                </a:cubicBezTo>
                <a:cubicBezTo>
                  <a:pt x="53" y="23"/>
                  <a:pt x="58" y="21"/>
                  <a:pt x="64" y="23"/>
                </a:cubicBezTo>
                <a:lnTo>
                  <a:pt x="34" y="53"/>
                </a:lnTo>
                <a:close/>
                <a:moveTo>
                  <a:pt x="13" y="96"/>
                </a:moveTo>
                <a:cubicBezTo>
                  <a:pt x="13" y="96"/>
                  <a:pt x="12" y="96"/>
                  <a:pt x="11" y="96"/>
                </a:cubicBezTo>
                <a:cubicBezTo>
                  <a:pt x="9" y="96"/>
                  <a:pt x="6" y="94"/>
                  <a:pt x="6" y="91"/>
                </a:cubicBezTo>
                <a:cubicBezTo>
                  <a:pt x="6" y="91"/>
                  <a:pt x="7" y="90"/>
                  <a:pt x="7" y="89"/>
                </a:cubicBezTo>
                <a:cubicBezTo>
                  <a:pt x="10" y="77"/>
                  <a:pt x="10" y="77"/>
                  <a:pt x="10" y="77"/>
                </a:cubicBezTo>
                <a:cubicBezTo>
                  <a:pt x="14" y="77"/>
                  <a:pt x="18" y="79"/>
                  <a:pt x="21" y="82"/>
                </a:cubicBezTo>
                <a:cubicBezTo>
                  <a:pt x="24" y="85"/>
                  <a:pt x="25" y="89"/>
                  <a:pt x="25" y="92"/>
                </a:cubicBezTo>
                <a:lnTo>
                  <a:pt x="13" y="96"/>
                </a:lnTo>
                <a:close/>
                <a:moveTo>
                  <a:pt x="28" y="92"/>
                </a:moveTo>
                <a:cubicBezTo>
                  <a:pt x="28" y="87"/>
                  <a:pt x="27" y="83"/>
                  <a:pt x="23" y="79"/>
                </a:cubicBezTo>
                <a:cubicBezTo>
                  <a:pt x="20" y="76"/>
                  <a:pt x="15" y="74"/>
                  <a:pt x="11" y="74"/>
                </a:cubicBezTo>
                <a:cubicBezTo>
                  <a:pt x="14" y="62"/>
                  <a:pt x="14" y="62"/>
                  <a:pt x="14" y="62"/>
                </a:cubicBezTo>
                <a:cubicBezTo>
                  <a:pt x="14" y="62"/>
                  <a:pt x="15" y="61"/>
                  <a:pt x="15" y="60"/>
                </a:cubicBezTo>
                <a:cubicBezTo>
                  <a:pt x="22" y="56"/>
                  <a:pt x="32" y="57"/>
                  <a:pt x="39" y="64"/>
                </a:cubicBezTo>
                <a:cubicBezTo>
                  <a:pt x="46" y="71"/>
                  <a:pt x="47" y="82"/>
                  <a:pt x="41" y="88"/>
                </a:cubicBezTo>
                <a:cubicBezTo>
                  <a:pt x="41" y="88"/>
                  <a:pt x="41" y="88"/>
                  <a:pt x="40" y="89"/>
                </a:cubicBezTo>
                <a:lnTo>
                  <a:pt x="28" y="92"/>
                </a:lnTo>
                <a:close/>
                <a:moveTo>
                  <a:pt x="92" y="38"/>
                </a:moveTo>
                <a:cubicBezTo>
                  <a:pt x="86" y="43"/>
                  <a:pt x="86" y="43"/>
                  <a:pt x="86" y="43"/>
                </a:cubicBezTo>
                <a:cubicBezTo>
                  <a:pt x="86" y="42"/>
                  <a:pt x="87" y="42"/>
                  <a:pt x="86" y="41"/>
                </a:cubicBezTo>
                <a:cubicBezTo>
                  <a:pt x="86" y="35"/>
                  <a:pt x="83" y="29"/>
                  <a:pt x="78" y="24"/>
                </a:cubicBezTo>
                <a:cubicBezTo>
                  <a:pt x="73" y="19"/>
                  <a:pt x="66" y="16"/>
                  <a:pt x="59" y="16"/>
                </a:cubicBezTo>
                <a:cubicBezTo>
                  <a:pt x="65" y="11"/>
                  <a:pt x="65" y="11"/>
                  <a:pt x="65" y="11"/>
                </a:cubicBezTo>
                <a:cubicBezTo>
                  <a:pt x="67" y="8"/>
                  <a:pt x="71" y="6"/>
                  <a:pt x="75" y="6"/>
                </a:cubicBezTo>
                <a:cubicBezTo>
                  <a:pt x="80" y="6"/>
                  <a:pt x="85" y="9"/>
                  <a:pt x="90" y="13"/>
                </a:cubicBezTo>
                <a:cubicBezTo>
                  <a:pt x="93" y="17"/>
                  <a:pt x="96" y="21"/>
                  <a:pt x="96" y="26"/>
                </a:cubicBezTo>
                <a:cubicBezTo>
                  <a:pt x="96" y="31"/>
                  <a:pt x="95" y="35"/>
                  <a:pt x="92" y="38"/>
                </a:cubicBezTo>
                <a:close/>
                <a:moveTo>
                  <a:pt x="92" y="38"/>
                </a:moveTo>
                <a:cubicBezTo>
                  <a:pt x="92" y="38"/>
                  <a:pt x="92" y="38"/>
                  <a:pt x="92" y="38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" name="Freeform 80"/>
          <p:cNvSpPr/>
          <p:nvPr/>
        </p:nvSpPr>
        <p:spPr>
          <a:xfrm rot="900000">
            <a:off x="5647445" y="2122531"/>
            <a:ext cx="424354" cy="463956"/>
          </a:xfrm>
          <a:custGeom>
            <a:avLst/>
            <a:gdLst>
              <a:gd name="connsiteX0" fmla="*/ 388816 w 874541"/>
              <a:gd name="connsiteY0" fmla="*/ 97630 h 957262"/>
              <a:gd name="connsiteX1" fmla="*/ 388816 w 874541"/>
              <a:gd name="connsiteY1" fmla="*/ 355169 h 957262"/>
              <a:gd name="connsiteX2" fmla="*/ 220218 w 874541"/>
              <a:gd name="connsiteY2" fmla="*/ 654842 h 957262"/>
              <a:gd name="connsiteX3" fmla="*/ 653605 w 874541"/>
              <a:gd name="connsiteY3" fmla="*/ 654842 h 957262"/>
              <a:gd name="connsiteX4" fmla="*/ 477393 w 874541"/>
              <a:gd name="connsiteY4" fmla="*/ 355107 h 957262"/>
              <a:gd name="connsiteX5" fmla="*/ 477393 w 874541"/>
              <a:gd name="connsiteY5" fmla="*/ 97630 h 957262"/>
              <a:gd name="connsiteX6" fmla="*/ 267842 w 874541"/>
              <a:gd name="connsiteY6" fmla="*/ 0 h 957262"/>
              <a:gd name="connsiteX7" fmla="*/ 605980 w 874541"/>
              <a:gd name="connsiteY7" fmla="*/ 0 h 957262"/>
              <a:gd name="connsiteX8" fmla="*/ 653605 w 874541"/>
              <a:gd name="connsiteY8" fmla="*/ 47625 h 957262"/>
              <a:gd name="connsiteX9" fmla="*/ 605980 w 874541"/>
              <a:gd name="connsiteY9" fmla="*/ 95250 h 957262"/>
              <a:gd name="connsiteX10" fmla="*/ 565569 w 874541"/>
              <a:gd name="connsiteY10" fmla="*/ 95250 h 957262"/>
              <a:gd name="connsiteX11" fmla="*/ 566690 w 874541"/>
              <a:gd name="connsiteY11" fmla="*/ 209550 h 957262"/>
              <a:gd name="connsiteX12" fmla="*/ 567880 w 874541"/>
              <a:gd name="connsiteY12" fmla="*/ 330994 h 957262"/>
              <a:gd name="connsiteX13" fmla="*/ 856012 w 874541"/>
              <a:gd name="connsiteY13" fmla="*/ 821531 h 957262"/>
              <a:gd name="connsiteX14" fmla="*/ 798862 w 874541"/>
              <a:gd name="connsiteY14" fmla="*/ 957262 h 957262"/>
              <a:gd name="connsiteX15" fmla="*/ 72580 w 874541"/>
              <a:gd name="connsiteY15" fmla="*/ 957262 h 957262"/>
              <a:gd name="connsiteX16" fmla="*/ 17812 w 874541"/>
              <a:gd name="connsiteY16" fmla="*/ 816769 h 957262"/>
              <a:gd name="connsiteX17" fmla="*/ 305943 w 874541"/>
              <a:gd name="connsiteY17" fmla="*/ 323850 h 957262"/>
              <a:gd name="connsiteX18" fmla="*/ 305943 w 874541"/>
              <a:gd name="connsiteY18" fmla="*/ 95250 h 957262"/>
              <a:gd name="connsiteX19" fmla="*/ 267842 w 874541"/>
              <a:gd name="connsiteY19" fmla="*/ 95250 h 957262"/>
              <a:gd name="connsiteX20" fmla="*/ 220217 w 874541"/>
              <a:gd name="connsiteY20" fmla="*/ 47625 h 957262"/>
              <a:gd name="connsiteX21" fmla="*/ 267842 w 874541"/>
              <a:gd name="connsiteY21" fmla="*/ 0 h 95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74541" h="957262">
                <a:moveTo>
                  <a:pt x="388816" y="97630"/>
                </a:moveTo>
                <a:lnTo>
                  <a:pt x="388816" y="355169"/>
                </a:lnTo>
                <a:lnTo>
                  <a:pt x="220218" y="654842"/>
                </a:lnTo>
                <a:lnTo>
                  <a:pt x="653605" y="654842"/>
                </a:lnTo>
                <a:lnTo>
                  <a:pt x="477393" y="355107"/>
                </a:lnTo>
                <a:lnTo>
                  <a:pt x="477393" y="97630"/>
                </a:lnTo>
                <a:close/>
                <a:moveTo>
                  <a:pt x="267842" y="0"/>
                </a:moveTo>
                <a:lnTo>
                  <a:pt x="605980" y="0"/>
                </a:lnTo>
                <a:cubicBezTo>
                  <a:pt x="632283" y="0"/>
                  <a:pt x="653605" y="21322"/>
                  <a:pt x="653605" y="47625"/>
                </a:cubicBezTo>
                <a:cubicBezTo>
                  <a:pt x="653605" y="73928"/>
                  <a:pt x="632283" y="95250"/>
                  <a:pt x="605980" y="95250"/>
                </a:cubicBezTo>
                <a:lnTo>
                  <a:pt x="565569" y="95250"/>
                </a:lnTo>
                <a:cubicBezTo>
                  <a:pt x="565943" y="133350"/>
                  <a:pt x="566316" y="171450"/>
                  <a:pt x="566690" y="209550"/>
                </a:cubicBezTo>
                <a:cubicBezTo>
                  <a:pt x="567087" y="251024"/>
                  <a:pt x="567483" y="292497"/>
                  <a:pt x="567880" y="330994"/>
                </a:cubicBezTo>
                <a:lnTo>
                  <a:pt x="856012" y="821531"/>
                </a:lnTo>
                <a:cubicBezTo>
                  <a:pt x="891731" y="878681"/>
                  <a:pt x="877443" y="950118"/>
                  <a:pt x="798862" y="957262"/>
                </a:cubicBezTo>
                <a:lnTo>
                  <a:pt x="72580" y="957262"/>
                </a:lnTo>
                <a:cubicBezTo>
                  <a:pt x="-7589" y="943769"/>
                  <a:pt x="-13939" y="877888"/>
                  <a:pt x="17812" y="816769"/>
                </a:cubicBezTo>
                <a:lnTo>
                  <a:pt x="305943" y="323850"/>
                </a:lnTo>
                <a:lnTo>
                  <a:pt x="305943" y="95250"/>
                </a:lnTo>
                <a:lnTo>
                  <a:pt x="267842" y="95250"/>
                </a:lnTo>
                <a:cubicBezTo>
                  <a:pt x="241539" y="95250"/>
                  <a:pt x="220217" y="73928"/>
                  <a:pt x="220217" y="47625"/>
                </a:cubicBezTo>
                <a:cubicBezTo>
                  <a:pt x="220217" y="21322"/>
                  <a:pt x="241539" y="0"/>
                  <a:pt x="267842" y="0"/>
                </a:cubicBezTo>
                <a:close/>
              </a:path>
            </a:pathLst>
          </a:cu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/>
          </a:p>
        </p:txBody>
      </p:sp>
      <p:sp>
        <p:nvSpPr>
          <p:cNvPr id="48" name="Title 1"/>
          <p:cNvSpPr txBox="1">
            <a:spLocks/>
          </p:cNvSpPr>
          <p:nvPr/>
        </p:nvSpPr>
        <p:spPr>
          <a:xfrm>
            <a:off x="1114139" y="2071252"/>
            <a:ext cx="1434763" cy="3619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000" b="1" dirty="0" err="1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Ghi</a:t>
            </a:r>
            <a:r>
              <a:rPr lang="en-US" sz="20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chú</a:t>
            </a:r>
            <a:r>
              <a:rPr lang="en-US" sz="20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49" name="Title 1"/>
          <p:cNvSpPr txBox="1">
            <a:spLocks/>
          </p:cNvSpPr>
          <p:nvPr/>
        </p:nvSpPr>
        <p:spPr>
          <a:xfrm>
            <a:off x="851192" y="2477599"/>
            <a:ext cx="1680490" cy="3619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vi-VN" sz="1100" dirty="0">
                <a:latin typeface="Arial" pitchFamily="34" charset="0"/>
                <a:cs typeface="Arial" pitchFamily="34" charset="0"/>
              </a:rPr>
              <a:t>Đây là văn bản mẫu. Hãy thay thế văn bản của bạn</a:t>
            </a:r>
          </a:p>
        </p:txBody>
      </p:sp>
      <p:sp>
        <p:nvSpPr>
          <p:cNvPr id="50" name="Title 1"/>
          <p:cNvSpPr txBox="1">
            <a:spLocks/>
          </p:cNvSpPr>
          <p:nvPr/>
        </p:nvSpPr>
        <p:spPr>
          <a:xfrm>
            <a:off x="6627961" y="2923238"/>
            <a:ext cx="1434763" cy="3619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000" b="1" dirty="0" err="1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Ghi</a:t>
            </a:r>
            <a:r>
              <a:rPr lang="en-US" sz="2000" b="1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chú</a:t>
            </a:r>
            <a:r>
              <a:rPr lang="en-US" sz="2000" b="1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51" name="Title 1"/>
          <p:cNvSpPr txBox="1">
            <a:spLocks/>
          </p:cNvSpPr>
          <p:nvPr/>
        </p:nvSpPr>
        <p:spPr>
          <a:xfrm>
            <a:off x="6635581" y="3372949"/>
            <a:ext cx="1680490" cy="3619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vi-VN" sz="1100" dirty="0">
                <a:latin typeface="Arial" pitchFamily="34" charset="0"/>
                <a:cs typeface="Arial" pitchFamily="34" charset="0"/>
              </a:rPr>
              <a:t>Đây là văn bản mẫu. Hãy thay thế văn bản của bạn</a:t>
            </a:r>
          </a:p>
        </p:txBody>
      </p:sp>
      <p:sp>
        <p:nvSpPr>
          <p:cNvPr id="65" name="Title 1"/>
          <p:cNvSpPr txBox="1">
            <a:spLocks/>
          </p:cNvSpPr>
          <p:nvPr/>
        </p:nvSpPr>
        <p:spPr>
          <a:xfrm>
            <a:off x="6627961" y="1168403"/>
            <a:ext cx="1434763" cy="3619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0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Ghi</a:t>
            </a:r>
            <a:r>
              <a:rPr lang="en-US" sz="20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chú</a:t>
            </a:r>
            <a:r>
              <a:rPr lang="en-US" sz="20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0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6" name="Title 1"/>
          <p:cNvSpPr txBox="1">
            <a:spLocks/>
          </p:cNvSpPr>
          <p:nvPr/>
        </p:nvSpPr>
        <p:spPr>
          <a:xfrm>
            <a:off x="6635581" y="1639399"/>
            <a:ext cx="1680490" cy="3619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vi-VN" sz="1100" dirty="0">
                <a:latin typeface="Arial" pitchFamily="34" charset="0"/>
                <a:cs typeface="Arial" pitchFamily="34" charset="0"/>
              </a:rPr>
              <a:t>Đây là văn bản mẫu. Hãy thay thế văn bản của bạn</a:t>
            </a:r>
          </a:p>
        </p:txBody>
      </p:sp>
      <p:sp>
        <p:nvSpPr>
          <p:cNvPr id="63" name="Title 1"/>
          <p:cNvSpPr txBox="1">
            <a:spLocks/>
          </p:cNvSpPr>
          <p:nvPr/>
        </p:nvSpPr>
        <p:spPr>
          <a:xfrm>
            <a:off x="135466" y="438150"/>
            <a:ext cx="4196501" cy="3619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TIÊU ĐỀ NỘI DUNG</a:t>
            </a:r>
            <a:endParaRPr lang="en-US" sz="3200" b="1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52755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605278" y="819150"/>
            <a:ext cx="3959478" cy="3544399"/>
            <a:chOff x="2605278" y="1271902"/>
            <a:chExt cx="3959478" cy="3544399"/>
          </a:xfrm>
        </p:grpSpPr>
        <p:sp>
          <p:nvSpPr>
            <p:cNvPr id="5" name="Pentagon 4"/>
            <p:cNvSpPr/>
            <p:nvPr/>
          </p:nvSpPr>
          <p:spPr>
            <a:xfrm rot="5400000">
              <a:off x="4172902" y="3988962"/>
              <a:ext cx="384806" cy="180975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Pentagon 5"/>
            <p:cNvSpPr/>
            <p:nvPr/>
          </p:nvSpPr>
          <p:spPr>
            <a:xfrm rot="5400000">
              <a:off x="4381499" y="3988961"/>
              <a:ext cx="384808" cy="180975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Pentagon 6"/>
            <p:cNvSpPr/>
            <p:nvPr/>
          </p:nvSpPr>
          <p:spPr>
            <a:xfrm rot="5400000">
              <a:off x="4592003" y="3988961"/>
              <a:ext cx="384806" cy="180975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4274817" y="3015187"/>
              <a:ext cx="180976" cy="38925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4484052" y="3015187"/>
              <a:ext cx="180976" cy="38925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690741" y="3015187"/>
              <a:ext cx="180976" cy="38925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274817" y="2154324"/>
              <a:ext cx="180976" cy="38925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484052" y="2154324"/>
              <a:ext cx="180976" cy="38925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690741" y="2154324"/>
              <a:ext cx="180976" cy="38925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482464" y="1271906"/>
              <a:ext cx="180976" cy="38654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ound Diagonal Corner Rectangle 7"/>
            <p:cNvSpPr/>
            <p:nvPr/>
          </p:nvSpPr>
          <p:spPr>
            <a:xfrm flipH="1">
              <a:off x="4690741" y="1271902"/>
              <a:ext cx="178434" cy="386546"/>
            </a:xfrm>
            <a:custGeom>
              <a:avLst/>
              <a:gdLst>
                <a:gd name="connsiteX0" fmla="*/ 88900 w 177799"/>
                <a:gd name="connsiteY0" fmla="*/ 0 h 389255"/>
                <a:gd name="connsiteX1" fmla="*/ 177799 w 177799"/>
                <a:gd name="connsiteY1" fmla="*/ 0 h 389255"/>
                <a:gd name="connsiteX2" fmla="*/ 177799 w 177799"/>
                <a:gd name="connsiteY2" fmla="*/ 0 h 389255"/>
                <a:gd name="connsiteX3" fmla="*/ 177799 w 177799"/>
                <a:gd name="connsiteY3" fmla="*/ 300356 h 389255"/>
                <a:gd name="connsiteX4" fmla="*/ 88899 w 177799"/>
                <a:gd name="connsiteY4" fmla="*/ 389256 h 389255"/>
                <a:gd name="connsiteX5" fmla="*/ 0 w 177799"/>
                <a:gd name="connsiteY5" fmla="*/ 389255 h 389255"/>
                <a:gd name="connsiteX6" fmla="*/ 0 w 177799"/>
                <a:gd name="connsiteY6" fmla="*/ 389255 h 389255"/>
                <a:gd name="connsiteX7" fmla="*/ 0 w 177799"/>
                <a:gd name="connsiteY7" fmla="*/ 88900 h 389255"/>
                <a:gd name="connsiteX8" fmla="*/ 88900 w 177799"/>
                <a:gd name="connsiteY8" fmla="*/ 0 h 389255"/>
                <a:gd name="connsiteX0" fmla="*/ 88900 w 177799"/>
                <a:gd name="connsiteY0" fmla="*/ 0 h 389255"/>
                <a:gd name="connsiteX1" fmla="*/ 177799 w 177799"/>
                <a:gd name="connsiteY1" fmla="*/ 0 h 389255"/>
                <a:gd name="connsiteX2" fmla="*/ 177799 w 177799"/>
                <a:gd name="connsiteY2" fmla="*/ 0 h 389255"/>
                <a:gd name="connsiteX3" fmla="*/ 177799 w 177799"/>
                <a:gd name="connsiteY3" fmla="*/ 300356 h 389255"/>
                <a:gd name="connsiteX4" fmla="*/ 0 w 177799"/>
                <a:gd name="connsiteY4" fmla="*/ 389255 h 389255"/>
                <a:gd name="connsiteX5" fmla="*/ 0 w 177799"/>
                <a:gd name="connsiteY5" fmla="*/ 389255 h 389255"/>
                <a:gd name="connsiteX6" fmla="*/ 0 w 177799"/>
                <a:gd name="connsiteY6" fmla="*/ 88900 h 389255"/>
                <a:gd name="connsiteX7" fmla="*/ 88900 w 177799"/>
                <a:gd name="connsiteY7" fmla="*/ 0 h 389255"/>
                <a:gd name="connsiteX0" fmla="*/ 88900 w 187959"/>
                <a:gd name="connsiteY0" fmla="*/ 0 h 405395"/>
                <a:gd name="connsiteX1" fmla="*/ 177799 w 187959"/>
                <a:gd name="connsiteY1" fmla="*/ 0 h 405395"/>
                <a:gd name="connsiteX2" fmla="*/ 177799 w 187959"/>
                <a:gd name="connsiteY2" fmla="*/ 0 h 405395"/>
                <a:gd name="connsiteX3" fmla="*/ 187959 w 187959"/>
                <a:gd name="connsiteY3" fmla="*/ 376556 h 405395"/>
                <a:gd name="connsiteX4" fmla="*/ 0 w 187959"/>
                <a:gd name="connsiteY4" fmla="*/ 389255 h 405395"/>
                <a:gd name="connsiteX5" fmla="*/ 0 w 187959"/>
                <a:gd name="connsiteY5" fmla="*/ 389255 h 405395"/>
                <a:gd name="connsiteX6" fmla="*/ 0 w 187959"/>
                <a:gd name="connsiteY6" fmla="*/ 88900 h 405395"/>
                <a:gd name="connsiteX7" fmla="*/ 88900 w 187959"/>
                <a:gd name="connsiteY7" fmla="*/ 0 h 405395"/>
                <a:gd name="connsiteX0" fmla="*/ 88900 w 187959"/>
                <a:gd name="connsiteY0" fmla="*/ 0 h 389255"/>
                <a:gd name="connsiteX1" fmla="*/ 177799 w 187959"/>
                <a:gd name="connsiteY1" fmla="*/ 0 h 389255"/>
                <a:gd name="connsiteX2" fmla="*/ 177799 w 187959"/>
                <a:gd name="connsiteY2" fmla="*/ 0 h 389255"/>
                <a:gd name="connsiteX3" fmla="*/ 187959 w 187959"/>
                <a:gd name="connsiteY3" fmla="*/ 376556 h 389255"/>
                <a:gd name="connsiteX4" fmla="*/ 0 w 187959"/>
                <a:gd name="connsiteY4" fmla="*/ 389255 h 389255"/>
                <a:gd name="connsiteX5" fmla="*/ 0 w 187959"/>
                <a:gd name="connsiteY5" fmla="*/ 389255 h 389255"/>
                <a:gd name="connsiteX6" fmla="*/ 0 w 187959"/>
                <a:gd name="connsiteY6" fmla="*/ 88900 h 389255"/>
                <a:gd name="connsiteX7" fmla="*/ 88900 w 187959"/>
                <a:gd name="connsiteY7" fmla="*/ 0 h 389255"/>
                <a:gd name="connsiteX0" fmla="*/ 88900 w 182244"/>
                <a:gd name="connsiteY0" fmla="*/ 0 h 389255"/>
                <a:gd name="connsiteX1" fmla="*/ 177799 w 182244"/>
                <a:gd name="connsiteY1" fmla="*/ 0 h 389255"/>
                <a:gd name="connsiteX2" fmla="*/ 177799 w 182244"/>
                <a:gd name="connsiteY2" fmla="*/ 0 h 389255"/>
                <a:gd name="connsiteX3" fmla="*/ 182244 w 182244"/>
                <a:gd name="connsiteY3" fmla="*/ 368936 h 389255"/>
                <a:gd name="connsiteX4" fmla="*/ 0 w 182244"/>
                <a:gd name="connsiteY4" fmla="*/ 389255 h 389255"/>
                <a:gd name="connsiteX5" fmla="*/ 0 w 182244"/>
                <a:gd name="connsiteY5" fmla="*/ 389255 h 389255"/>
                <a:gd name="connsiteX6" fmla="*/ 0 w 182244"/>
                <a:gd name="connsiteY6" fmla="*/ 88900 h 389255"/>
                <a:gd name="connsiteX7" fmla="*/ 88900 w 182244"/>
                <a:gd name="connsiteY7" fmla="*/ 0 h 389255"/>
                <a:gd name="connsiteX0" fmla="*/ 88900 w 184149"/>
                <a:gd name="connsiteY0" fmla="*/ 0 h 389255"/>
                <a:gd name="connsiteX1" fmla="*/ 177799 w 184149"/>
                <a:gd name="connsiteY1" fmla="*/ 0 h 389255"/>
                <a:gd name="connsiteX2" fmla="*/ 177799 w 184149"/>
                <a:gd name="connsiteY2" fmla="*/ 0 h 389255"/>
                <a:gd name="connsiteX3" fmla="*/ 184149 w 184149"/>
                <a:gd name="connsiteY3" fmla="*/ 382271 h 389255"/>
                <a:gd name="connsiteX4" fmla="*/ 0 w 184149"/>
                <a:gd name="connsiteY4" fmla="*/ 389255 h 389255"/>
                <a:gd name="connsiteX5" fmla="*/ 0 w 184149"/>
                <a:gd name="connsiteY5" fmla="*/ 389255 h 389255"/>
                <a:gd name="connsiteX6" fmla="*/ 0 w 184149"/>
                <a:gd name="connsiteY6" fmla="*/ 88900 h 389255"/>
                <a:gd name="connsiteX7" fmla="*/ 88900 w 184149"/>
                <a:gd name="connsiteY7" fmla="*/ 0 h 389255"/>
                <a:gd name="connsiteX0" fmla="*/ 88900 w 184149"/>
                <a:gd name="connsiteY0" fmla="*/ 0 h 389255"/>
                <a:gd name="connsiteX1" fmla="*/ 177799 w 184149"/>
                <a:gd name="connsiteY1" fmla="*/ 0 h 389255"/>
                <a:gd name="connsiteX2" fmla="*/ 177799 w 184149"/>
                <a:gd name="connsiteY2" fmla="*/ 0 h 389255"/>
                <a:gd name="connsiteX3" fmla="*/ 184149 w 184149"/>
                <a:gd name="connsiteY3" fmla="*/ 382271 h 389255"/>
                <a:gd name="connsiteX4" fmla="*/ 0 w 184149"/>
                <a:gd name="connsiteY4" fmla="*/ 389255 h 389255"/>
                <a:gd name="connsiteX5" fmla="*/ 0 w 184149"/>
                <a:gd name="connsiteY5" fmla="*/ 389255 h 389255"/>
                <a:gd name="connsiteX6" fmla="*/ 0 w 184149"/>
                <a:gd name="connsiteY6" fmla="*/ 88900 h 389255"/>
                <a:gd name="connsiteX7" fmla="*/ 88900 w 184149"/>
                <a:gd name="connsiteY7" fmla="*/ 0 h 389255"/>
                <a:gd name="connsiteX0" fmla="*/ 88900 w 184149"/>
                <a:gd name="connsiteY0" fmla="*/ 0 h 389255"/>
                <a:gd name="connsiteX1" fmla="*/ 177799 w 184149"/>
                <a:gd name="connsiteY1" fmla="*/ 0 h 389255"/>
                <a:gd name="connsiteX2" fmla="*/ 177799 w 184149"/>
                <a:gd name="connsiteY2" fmla="*/ 0 h 389255"/>
                <a:gd name="connsiteX3" fmla="*/ 184149 w 184149"/>
                <a:gd name="connsiteY3" fmla="*/ 382271 h 389255"/>
                <a:gd name="connsiteX4" fmla="*/ 0 w 184149"/>
                <a:gd name="connsiteY4" fmla="*/ 389255 h 389255"/>
                <a:gd name="connsiteX5" fmla="*/ 0 w 184149"/>
                <a:gd name="connsiteY5" fmla="*/ 389255 h 389255"/>
                <a:gd name="connsiteX6" fmla="*/ 0 w 184149"/>
                <a:gd name="connsiteY6" fmla="*/ 88900 h 389255"/>
                <a:gd name="connsiteX7" fmla="*/ 88900 w 184149"/>
                <a:gd name="connsiteY7" fmla="*/ 0 h 389255"/>
                <a:gd name="connsiteX0" fmla="*/ 88900 w 184149"/>
                <a:gd name="connsiteY0" fmla="*/ 0 h 390009"/>
                <a:gd name="connsiteX1" fmla="*/ 177799 w 184149"/>
                <a:gd name="connsiteY1" fmla="*/ 0 h 390009"/>
                <a:gd name="connsiteX2" fmla="*/ 177799 w 184149"/>
                <a:gd name="connsiteY2" fmla="*/ 0 h 390009"/>
                <a:gd name="connsiteX3" fmla="*/ 184149 w 184149"/>
                <a:gd name="connsiteY3" fmla="*/ 387986 h 390009"/>
                <a:gd name="connsiteX4" fmla="*/ 0 w 184149"/>
                <a:gd name="connsiteY4" fmla="*/ 389255 h 390009"/>
                <a:gd name="connsiteX5" fmla="*/ 0 w 184149"/>
                <a:gd name="connsiteY5" fmla="*/ 389255 h 390009"/>
                <a:gd name="connsiteX6" fmla="*/ 0 w 184149"/>
                <a:gd name="connsiteY6" fmla="*/ 88900 h 390009"/>
                <a:gd name="connsiteX7" fmla="*/ 88900 w 184149"/>
                <a:gd name="connsiteY7" fmla="*/ 0 h 390009"/>
                <a:gd name="connsiteX0" fmla="*/ 88900 w 184149"/>
                <a:gd name="connsiteY0" fmla="*/ 0 h 389255"/>
                <a:gd name="connsiteX1" fmla="*/ 177799 w 184149"/>
                <a:gd name="connsiteY1" fmla="*/ 0 h 389255"/>
                <a:gd name="connsiteX2" fmla="*/ 177799 w 184149"/>
                <a:gd name="connsiteY2" fmla="*/ 0 h 389255"/>
                <a:gd name="connsiteX3" fmla="*/ 184149 w 184149"/>
                <a:gd name="connsiteY3" fmla="*/ 387986 h 389255"/>
                <a:gd name="connsiteX4" fmla="*/ 0 w 184149"/>
                <a:gd name="connsiteY4" fmla="*/ 389255 h 389255"/>
                <a:gd name="connsiteX5" fmla="*/ 0 w 184149"/>
                <a:gd name="connsiteY5" fmla="*/ 389255 h 389255"/>
                <a:gd name="connsiteX6" fmla="*/ 0 w 184149"/>
                <a:gd name="connsiteY6" fmla="*/ 88900 h 389255"/>
                <a:gd name="connsiteX7" fmla="*/ 88900 w 184149"/>
                <a:gd name="connsiteY7" fmla="*/ 0 h 389255"/>
                <a:gd name="connsiteX0" fmla="*/ 88900 w 184149"/>
                <a:gd name="connsiteY0" fmla="*/ 0 h 389255"/>
                <a:gd name="connsiteX1" fmla="*/ 177799 w 184149"/>
                <a:gd name="connsiteY1" fmla="*/ 0 h 389255"/>
                <a:gd name="connsiteX2" fmla="*/ 177799 w 184149"/>
                <a:gd name="connsiteY2" fmla="*/ 0 h 389255"/>
                <a:gd name="connsiteX3" fmla="*/ 184149 w 184149"/>
                <a:gd name="connsiteY3" fmla="*/ 387986 h 389255"/>
                <a:gd name="connsiteX4" fmla="*/ 0 w 184149"/>
                <a:gd name="connsiteY4" fmla="*/ 389255 h 389255"/>
                <a:gd name="connsiteX5" fmla="*/ 0 w 184149"/>
                <a:gd name="connsiteY5" fmla="*/ 389255 h 389255"/>
                <a:gd name="connsiteX6" fmla="*/ 0 w 184149"/>
                <a:gd name="connsiteY6" fmla="*/ 88900 h 389255"/>
                <a:gd name="connsiteX7" fmla="*/ 88900 w 184149"/>
                <a:gd name="connsiteY7" fmla="*/ 0 h 389255"/>
                <a:gd name="connsiteX0" fmla="*/ 88900 w 182244"/>
                <a:gd name="connsiteY0" fmla="*/ 0 h 392423"/>
                <a:gd name="connsiteX1" fmla="*/ 177799 w 182244"/>
                <a:gd name="connsiteY1" fmla="*/ 0 h 392423"/>
                <a:gd name="connsiteX2" fmla="*/ 177799 w 182244"/>
                <a:gd name="connsiteY2" fmla="*/ 0 h 392423"/>
                <a:gd name="connsiteX3" fmla="*/ 182244 w 182244"/>
                <a:gd name="connsiteY3" fmla="*/ 391796 h 392423"/>
                <a:gd name="connsiteX4" fmla="*/ 0 w 182244"/>
                <a:gd name="connsiteY4" fmla="*/ 389255 h 392423"/>
                <a:gd name="connsiteX5" fmla="*/ 0 w 182244"/>
                <a:gd name="connsiteY5" fmla="*/ 389255 h 392423"/>
                <a:gd name="connsiteX6" fmla="*/ 0 w 182244"/>
                <a:gd name="connsiteY6" fmla="*/ 88900 h 392423"/>
                <a:gd name="connsiteX7" fmla="*/ 88900 w 182244"/>
                <a:gd name="connsiteY7" fmla="*/ 0 h 392423"/>
                <a:gd name="connsiteX0" fmla="*/ 88900 w 180339"/>
                <a:gd name="connsiteY0" fmla="*/ 0 h 390707"/>
                <a:gd name="connsiteX1" fmla="*/ 177799 w 180339"/>
                <a:gd name="connsiteY1" fmla="*/ 0 h 390707"/>
                <a:gd name="connsiteX2" fmla="*/ 177799 w 180339"/>
                <a:gd name="connsiteY2" fmla="*/ 0 h 390707"/>
                <a:gd name="connsiteX3" fmla="*/ 180339 w 180339"/>
                <a:gd name="connsiteY3" fmla="*/ 389891 h 390707"/>
                <a:gd name="connsiteX4" fmla="*/ 0 w 180339"/>
                <a:gd name="connsiteY4" fmla="*/ 389255 h 390707"/>
                <a:gd name="connsiteX5" fmla="*/ 0 w 180339"/>
                <a:gd name="connsiteY5" fmla="*/ 389255 h 390707"/>
                <a:gd name="connsiteX6" fmla="*/ 0 w 180339"/>
                <a:gd name="connsiteY6" fmla="*/ 88900 h 390707"/>
                <a:gd name="connsiteX7" fmla="*/ 88900 w 180339"/>
                <a:gd name="connsiteY7" fmla="*/ 0 h 390707"/>
                <a:gd name="connsiteX0" fmla="*/ 88900 w 182244"/>
                <a:gd name="connsiteY0" fmla="*/ 0 h 390707"/>
                <a:gd name="connsiteX1" fmla="*/ 177799 w 182244"/>
                <a:gd name="connsiteY1" fmla="*/ 0 h 390707"/>
                <a:gd name="connsiteX2" fmla="*/ 177799 w 182244"/>
                <a:gd name="connsiteY2" fmla="*/ 0 h 390707"/>
                <a:gd name="connsiteX3" fmla="*/ 182244 w 182244"/>
                <a:gd name="connsiteY3" fmla="*/ 389891 h 390707"/>
                <a:gd name="connsiteX4" fmla="*/ 0 w 182244"/>
                <a:gd name="connsiteY4" fmla="*/ 389255 h 390707"/>
                <a:gd name="connsiteX5" fmla="*/ 0 w 182244"/>
                <a:gd name="connsiteY5" fmla="*/ 389255 h 390707"/>
                <a:gd name="connsiteX6" fmla="*/ 0 w 182244"/>
                <a:gd name="connsiteY6" fmla="*/ 88900 h 390707"/>
                <a:gd name="connsiteX7" fmla="*/ 88900 w 182244"/>
                <a:gd name="connsiteY7" fmla="*/ 0 h 390707"/>
                <a:gd name="connsiteX0" fmla="*/ 88900 w 180339"/>
                <a:gd name="connsiteY0" fmla="*/ 0 h 392423"/>
                <a:gd name="connsiteX1" fmla="*/ 177799 w 180339"/>
                <a:gd name="connsiteY1" fmla="*/ 0 h 392423"/>
                <a:gd name="connsiteX2" fmla="*/ 177799 w 180339"/>
                <a:gd name="connsiteY2" fmla="*/ 0 h 392423"/>
                <a:gd name="connsiteX3" fmla="*/ 180339 w 180339"/>
                <a:gd name="connsiteY3" fmla="*/ 391796 h 392423"/>
                <a:gd name="connsiteX4" fmla="*/ 0 w 180339"/>
                <a:gd name="connsiteY4" fmla="*/ 389255 h 392423"/>
                <a:gd name="connsiteX5" fmla="*/ 0 w 180339"/>
                <a:gd name="connsiteY5" fmla="*/ 389255 h 392423"/>
                <a:gd name="connsiteX6" fmla="*/ 0 w 180339"/>
                <a:gd name="connsiteY6" fmla="*/ 88900 h 392423"/>
                <a:gd name="connsiteX7" fmla="*/ 88900 w 180339"/>
                <a:gd name="connsiteY7" fmla="*/ 0 h 392423"/>
                <a:gd name="connsiteX0" fmla="*/ 88900 w 178031"/>
                <a:gd name="connsiteY0" fmla="*/ 0 h 392423"/>
                <a:gd name="connsiteX1" fmla="*/ 177799 w 178031"/>
                <a:gd name="connsiteY1" fmla="*/ 0 h 392423"/>
                <a:gd name="connsiteX2" fmla="*/ 177799 w 178031"/>
                <a:gd name="connsiteY2" fmla="*/ 0 h 392423"/>
                <a:gd name="connsiteX3" fmla="*/ 174624 w 178031"/>
                <a:gd name="connsiteY3" fmla="*/ 391796 h 392423"/>
                <a:gd name="connsiteX4" fmla="*/ 0 w 178031"/>
                <a:gd name="connsiteY4" fmla="*/ 389255 h 392423"/>
                <a:gd name="connsiteX5" fmla="*/ 0 w 178031"/>
                <a:gd name="connsiteY5" fmla="*/ 389255 h 392423"/>
                <a:gd name="connsiteX6" fmla="*/ 0 w 178031"/>
                <a:gd name="connsiteY6" fmla="*/ 88900 h 392423"/>
                <a:gd name="connsiteX7" fmla="*/ 88900 w 178031"/>
                <a:gd name="connsiteY7" fmla="*/ 0 h 392423"/>
                <a:gd name="connsiteX0" fmla="*/ 88900 w 178434"/>
                <a:gd name="connsiteY0" fmla="*/ 0 h 396036"/>
                <a:gd name="connsiteX1" fmla="*/ 177799 w 178434"/>
                <a:gd name="connsiteY1" fmla="*/ 0 h 396036"/>
                <a:gd name="connsiteX2" fmla="*/ 177799 w 178434"/>
                <a:gd name="connsiteY2" fmla="*/ 0 h 396036"/>
                <a:gd name="connsiteX3" fmla="*/ 178434 w 178434"/>
                <a:gd name="connsiteY3" fmla="*/ 395606 h 396036"/>
                <a:gd name="connsiteX4" fmla="*/ 0 w 178434"/>
                <a:gd name="connsiteY4" fmla="*/ 389255 h 396036"/>
                <a:gd name="connsiteX5" fmla="*/ 0 w 178434"/>
                <a:gd name="connsiteY5" fmla="*/ 389255 h 396036"/>
                <a:gd name="connsiteX6" fmla="*/ 0 w 178434"/>
                <a:gd name="connsiteY6" fmla="*/ 88900 h 396036"/>
                <a:gd name="connsiteX7" fmla="*/ 88900 w 178434"/>
                <a:gd name="connsiteY7" fmla="*/ 0 h 396036"/>
                <a:gd name="connsiteX0" fmla="*/ 88900 w 178434"/>
                <a:gd name="connsiteY0" fmla="*/ 0 h 390707"/>
                <a:gd name="connsiteX1" fmla="*/ 177799 w 178434"/>
                <a:gd name="connsiteY1" fmla="*/ 0 h 390707"/>
                <a:gd name="connsiteX2" fmla="*/ 177799 w 178434"/>
                <a:gd name="connsiteY2" fmla="*/ 0 h 390707"/>
                <a:gd name="connsiteX3" fmla="*/ 178434 w 178434"/>
                <a:gd name="connsiteY3" fmla="*/ 389891 h 390707"/>
                <a:gd name="connsiteX4" fmla="*/ 0 w 178434"/>
                <a:gd name="connsiteY4" fmla="*/ 389255 h 390707"/>
                <a:gd name="connsiteX5" fmla="*/ 0 w 178434"/>
                <a:gd name="connsiteY5" fmla="*/ 389255 h 390707"/>
                <a:gd name="connsiteX6" fmla="*/ 0 w 178434"/>
                <a:gd name="connsiteY6" fmla="*/ 88900 h 390707"/>
                <a:gd name="connsiteX7" fmla="*/ 88900 w 178434"/>
                <a:gd name="connsiteY7" fmla="*/ 0 h 390707"/>
                <a:gd name="connsiteX0" fmla="*/ 88900 w 178434"/>
                <a:gd name="connsiteY0" fmla="*/ 0 h 389891"/>
                <a:gd name="connsiteX1" fmla="*/ 177799 w 178434"/>
                <a:gd name="connsiteY1" fmla="*/ 0 h 389891"/>
                <a:gd name="connsiteX2" fmla="*/ 177799 w 178434"/>
                <a:gd name="connsiteY2" fmla="*/ 0 h 389891"/>
                <a:gd name="connsiteX3" fmla="*/ 178434 w 178434"/>
                <a:gd name="connsiteY3" fmla="*/ 389891 h 389891"/>
                <a:gd name="connsiteX4" fmla="*/ 0 w 178434"/>
                <a:gd name="connsiteY4" fmla="*/ 389255 h 389891"/>
                <a:gd name="connsiteX5" fmla="*/ 0 w 178434"/>
                <a:gd name="connsiteY5" fmla="*/ 389255 h 389891"/>
                <a:gd name="connsiteX6" fmla="*/ 0 w 178434"/>
                <a:gd name="connsiteY6" fmla="*/ 88900 h 389891"/>
                <a:gd name="connsiteX7" fmla="*/ 88900 w 178434"/>
                <a:gd name="connsiteY7" fmla="*/ 0 h 389891"/>
                <a:gd name="connsiteX0" fmla="*/ 88900 w 178434"/>
                <a:gd name="connsiteY0" fmla="*/ 0 h 390707"/>
                <a:gd name="connsiteX1" fmla="*/ 177799 w 178434"/>
                <a:gd name="connsiteY1" fmla="*/ 0 h 390707"/>
                <a:gd name="connsiteX2" fmla="*/ 177799 w 178434"/>
                <a:gd name="connsiteY2" fmla="*/ 0 h 390707"/>
                <a:gd name="connsiteX3" fmla="*/ 178434 w 178434"/>
                <a:gd name="connsiteY3" fmla="*/ 389891 h 390707"/>
                <a:gd name="connsiteX4" fmla="*/ 0 w 178434"/>
                <a:gd name="connsiteY4" fmla="*/ 389255 h 390707"/>
                <a:gd name="connsiteX5" fmla="*/ 0 w 178434"/>
                <a:gd name="connsiteY5" fmla="*/ 389255 h 390707"/>
                <a:gd name="connsiteX6" fmla="*/ 0 w 178434"/>
                <a:gd name="connsiteY6" fmla="*/ 88900 h 390707"/>
                <a:gd name="connsiteX7" fmla="*/ 88900 w 178434"/>
                <a:gd name="connsiteY7" fmla="*/ 0 h 390707"/>
                <a:gd name="connsiteX0" fmla="*/ 88900 w 178434"/>
                <a:gd name="connsiteY0" fmla="*/ 0 h 391489"/>
                <a:gd name="connsiteX1" fmla="*/ 177799 w 178434"/>
                <a:gd name="connsiteY1" fmla="*/ 0 h 391489"/>
                <a:gd name="connsiteX2" fmla="*/ 177799 w 178434"/>
                <a:gd name="connsiteY2" fmla="*/ 0 h 391489"/>
                <a:gd name="connsiteX3" fmla="*/ 178434 w 178434"/>
                <a:gd name="connsiteY3" fmla="*/ 389891 h 391489"/>
                <a:gd name="connsiteX4" fmla="*/ 0 w 178434"/>
                <a:gd name="connsiteY4" fmla="*/ 389255 h 391489"/>
                <a:gd name="connsiteX5" fmla="*/ 0 w 178434"/>
                <a:gd name="connsiteY5" fmla="*/ 389255 h 391489"/>
                <a:gd name="connsiteX6" fmla="*/ 0 w 178434"/>
                <a:gd name="connsiteY6" fmla="*/ 88900 h 391489"/>
                <a:gd name="connsiteX7" fmla="*/ 88900 w 178434"/>
                <a:gd name="connsiteY7" fmla="*/ 0 h 391489"/>
                <a:gd name="connsiteX0" fmla="*/ 88900 w 178434"/>
                <a:gd name="connsiteY0" fmla="*/ 0 h 391489"/>
                <a:gd name="connsiteX1" fmla="*/ 177799 w 178434"/>
                <a:gd name="connsiteY1" fmla="*/ 0 h 391489"/>
                <a:gd name="connsiteX2" fmla="*/ 177799 w 178434"/>
                <a:gd name="connsiteY2" fmla="*/ 0 h 391489"/>
                <a:gd name="connsiteX3" fmla="*/ 178434 w 178434"/>
                <a:gd name="connsiteY3" fmla="*/ 389891 h 391489"/>
                <a:gd name="connsiteX4" fmla="*/ 0 w 178434"/>
                <a:gd name="connsiteY4" fmla="*/ 389255 h 391489"/>
                <a:gd name="connsiteX5" fmla="*/ 0 w 178434"/>
                <a:gd name="connsiteY5" fmla="*/ 391174 h 391489"/>
                <a:gd name="connsiteX6" fmla="*/ 0 w 178434"/>
                <a:gd name="connsiteY6" fmla="*/ 88900 h 391489"/>
                <a:gd name="connsiteX7" fmla="*/ 88900 w 178434"/>
                <a:gd name="connsiteY7" fmla="*/ 0 h 391489"/>
                <a:gd name="connsiteX0" fmla="*/ 88900 w 178118"/>
                <a:gd name="connsiteY0" fmla="*/ 0 h 391489"/>
                <a:gd name="connsiteX1" fmla="*/ 177799 w 178118"/>
                <a:gd name="connsiteY1" fmla="*/ 0 h 391489"/>
                <a:gd name="connsiteX2" fmla="*/ 177799 w 178118"/>
                <a:gd name="connsiteY2" fmla="*/ 0 h 391489"/>
                <a:gd name="connsiteX3" fmla="*/ 176529 w 178118"/>
                <a:gd name="connsiteY3" fmla="*/ 389891 h 391489"/>
                <a:gd name="connsiteX4" fmla="*/ 0 w 178118"/>
                <a:gd name="connsiteY4" fmla="*/ 389255 h 391489"/>
                <a:gd name="connsiteX5" fmla="*/ 0 w 178118"/>
                <a:gd name="connsiteY5" fmla="*/ 391174 h 391489"/>
                <a:gd name="connsiteX6" fmla="*/ 0 w 178118"/>
                <a:gd name="connsiteY6" fmla="*/ 88900 h 391489"/>
                <a:gd name="connsiteX7" fmla="*/ 88900 w 178118"/>
                <a:gd name="connsiteY7" fmla="*/ 0 h 391489"/>
                <a:gd name="connsiteX0" fmla="*/ 88900 w 178434"/>
                <a:gd name="connsiteY0" fmla="*/ 0 h 391174"/>
                <a:gd name="connsiteX1" fmla="*/ 177799 w 178434"/>
                <a:gd name="connsiteY1" fmla="*/ 0 h 391174"/>
                <a:gd name="connsiteX2" fmla="*/ 177799 w 178434"/>
                <a:gd name="connsiteY2" fmla="*/ 0 h 391174"/>
                <a:gd name="connsiteX3" fmla="*/ 178434 w 178434"/>
                <a:gd name="connsiteY3" fmla="*/ 386054 h 391174"/>
                <a:gd name="connsiteX4" fmla="*/ 0 w 178434"/>
                <a:gd name="connsiteY4" fmla="*/ 389255 h 391174"/>
                <a:gd name="connsiteX5" fmla="*/ 0 w 178434"/>
                <a:gd name="connsiteY5" fmla="*/ 391174 h 391174"/>
                <a:gd name="connsiteX6" fmla="*/ 0 w 178434"/>
                <a:gd name="connsiteY6" fmla="*/ 88900 h 391174"/>
                <a:gd name="connsiteX7" fmla="*/ 88900 w 178434"/>
                <a:gd name="connsiteY7" fmla="*/ 0 h 391174"/>
                <a:gd name="connsiteX0" fmla="*/ 88900 w 178434"/>
                <a:gd name="connsiteY0" fmla="*/ 0 h 391174"/>
                <a:gd name="connsiteX1" fmla="*/ 177799 w 178434"/>
                <a:gd name="connsiteY1" fmla="*/ 0 h 391174"/>
                <a:gd name="connsiteX2" fmla="*/ 177799 w 178434"/>
                <a:gd name="connsiteY2" fmla="*/ 0 h 391174"/>
                <a:gd name="connsiteX3" fmla="*/ 178434 w 178434"/>
                <a:gd name="connsiteY3" fmla="*/ 386054 h 391174"/>
                <a:gd name="connsiteX4" fmla="*/ 0 w 178434"/>
                <a:gd name="connsiteY4" fmla="*/ 389255 h 391174"/>
                <a:gd name="connsiteX5" fmla="*/ 0 w 178434"/>
                <a:gd name="connsiteY5" fmla="*/ 391174 h 391174"/>
                <a:gd name="connsiteX6" fmla="*/ 0 w 178434"/>
                <a:gd name="connsiteY6" fmla="*/ 88900 h 391174"/>
                <a:gd name="connsiteX7" fmla="*/ 88900 w 178434"/>
                <a:gd name="connsiteY7" fmla="*/ 0 h 391174"/>
                <a:gd name="connsiteX0" fmla="*/ 88900 w 178434"/>
                <a:gd name="connsiteY0" fmla="*/ 0 h 389753"/>
                <a:gd name="connsiteX1" fmla="*/ 177799 w 178434"/>
                <a:gd name="connsiteY1" fmla="*/ 0 h 389753"/>
                <a:gd name="connsiteX2" fmla="*/ 177799 w 178434"/>
                <a:gd name="connsiteY2" fmla="*/ 0 h 389753"/>
                <a:gd name="connsiteX3" fmla="*/ 178434 w 178434"/>
                <a:gd name="connsiteY3" fmla="*/ 386054 h 389753"/>
                <a:gd name="connsiteX4" fmla="*/ 0 w 178434"/>
                <a:gd name="connsiteY4" fmla="*/ 389255 h 389753"/>
                <a:gd name="connsiteX5" fmla="*/ 19050 w 178434"/>
                <a:gd name="connsiteY5" fmla="*/ 377746 h 389753"/>
                <a:gd name="connsiteX6" fmla="*/ 0 w 178434"/>
                <a:gd name="connsiteY6" fmla="*/ 88900 h 389753"/>
                <a:gd name="connsiteX7" fmla="*/ 88900 w 178434"/>
                <a:gd name="connsiteY7" fmla="*/ 0 h 389753"/>
                <a:gd name="connsiteX0" fmla="*/ 127000 w 216534"/>
                <a:gd name="connsiteY0" fmla="*/ 0 h 389753"/>
                <a:gd name="connsiteX1" fmla="*/ 215899 w 216534"/>
                <a:gd name="connsiteY1" fmla="*/ 0 h 389753"/>
                <a:gd name="connsiteX2" fmla="*/ 215899 w 216534"/>
                <a:gd name="connsiteY2" fmla="*/ 0 h 389753"/>
                <a:gd name="connsiteX3" fmla="*/ 216534 w 216534"/>
                <a:gd name="connsiteY3" fmla="*/ 386054 h 389753"/>
                <a:gd name="connsiteX4" fmla="*/ 38100 w 216534"/>
                <a:gd name="connsiteY4" fmla="*/ 389255 h 389753"/>
                <a:gd name="connsiteX5" fmla="*/ 0 w 216534"/>
                <a:gd name="connsiteY5" fmla="*/ 368155 h 389753"/>
                <a:gd name="connsiteX6" fmla="*/ 38100 w 216534"/>
                <a:gd name="connsiteY6" fmla="*/ 88900 h 389753"/>
                <a:gd name="connsiteX7" fmla="*/ 127000 w 216534"/>
                <a:gd name="connsiteY7" fmla="*/ 0 h 389753"/>
                <a:gd name="connsiteX0" fmla="*/ 127000 w 216534"/>
                <a:gd name="connsiteY0" fmla="*/ 0 h 389255"/>
                <a:gd name="connsiteX1" fmla="*/ 215899 w 216534"/>
                <a:gd name="connsiteY1" fmla="*/ 0 h 389255"/>
                <a:gd name="connsiteX2" fmla="*/ 215899 w 216534"/>
                <a:gd name="connsiteY2" fmla="*/ 0 h 389255"/>
                <a:gd name="connsiteX3" fmla="*/ 216534 w 216534"/>
                <a:gd name="connsiteY3" fmla="*/ 386054 h 389255"/>
                <a:gd name="connsiteX4" fmla="*/ 38100 w 216534"/>
                <a:gd name="connsiteY4" fmla="*/ 389255 h 389255"/>
                <a:gd name="connsiteX5" fmla="*/ 0 w 216534"/>
                <a:gd name="connsiteY5" fmla="*/ 368155 h 389255"/>
                <a:gd name="connsiteX6" fmla="*/ 38100 w 216534"/>
                <a:gd name="connsiteY6" fmla="*/ 88900 h 389255"/>
                <a:gd name="connsiteX7" fmla="*/ 127000 w 216534"/>
                <a:gd name="connsiteY7" fmla="*/ 0 h 389255"/>
                <a:gd name="connsiteX0" fmla="*/ 88900 w 178434"/>
                <a:gd name="connsiteY0" fmla="*/ 0 h 389255"/>
                <a:gd name="connsiteX1" fmla="*/ 177799 w 178434"/>
                <a:gd name="connsiteY1" fmla="*/ 0 h 389255"/>
                <a:gd name="connsiteX2" fmla="*/ 177799 w 178434"/>
                <a:gd name="connsiteY2" fmla="*/ 0 h 389255"/>
                <a:gd name="connsiteX3" fmla="*/ 178434 w 178434"/>
                <a:gd name="connsiteY3" fmla="*/ 386054 h 389255"/>
                <a:gd name="connsiteX4" fmla="*/ 0 w 178434"/>
                <a:gd name="connsiteY4" fmla="*/ 389255 h 389255"/>
                <a:gd name="connsiteX5" fmla="*/ 0 w 178434"/>
                <a:gd name="connsiteY5" fmla="*/ 88900 h 389255"/>
                <a:gd name="connsiteX6" fmla="*/ 88900 w 178434"/>
                <a:gd name="connsiteY6" fmla="*/ 0 h 389255"/>
                <a:gd name="connsiteX0" fmla="*/ 88900 w 178434"/>
                <a:gd name="connsiteY0" fmla="*/ 0 h 389255"/>
                <a:gd name="connsiteX1" fmla="*/ 177799 w 178434"/>
                <a:gd name="connsiteY1" fmla="*/ 0 h 389255"/>
                <a:gd name="connsiteX2" fmla="*/ 177799 w 178434"/>
                <a:gd name="connsiteY2" fmla="*/ 0 h 389255"/>
                <a:gd name="connsiteX3" fmla="*/ 178434 w 178434"/>
                <a:gd name="connsiteY3" fmla="*/ 386054 h 389255"/>
                <a:gd name="connsiteX4" fmla="*/ 5715 w 178434"/>
                <a:gd name="connsiteY4" fmla="*/ 389255 h 389255"/>
                <a:gd name="connsiteX5" fmla="*/ 0 w 178434"/>
                <a:gd name="connsiteY5" fmla="*/ 88900 h 389255"/>
                <a:gd name="connsiteX6" fmla="*/ 88900 w 178434"/>
                <a:gd name="connsiteY6" fmla="*/ 0 h 389255"/>
                <a:gd name="connsiteX0" fmla="*/ 90805 w 180339"/>
                <a:gd name="connsiteY0" fmla="*/ 0 h 387337"/>
                <a:gd name="connsiteX1" fmla="*/ 179704 w 180339"/>
                <a:gd name="connsiteY1" fmla="*/ 0 h 387337"/>
                <a:gd name="connsiteX2" fmla="*/ 179704 w 180339"/>
                <a:gd name="connsiteY2" fmla="*/ 0 h 387337"/>
                <a:gd name="connsiteX3" fmla="*/ 180339 w 180339"/>
                <a:gd name="connsiteY3" fmla="*/ 386054 h 387337"/>
                <a:gd name="connsiteX4" fmla="*/ 0 w 180339"/>
                <a:gd name="connsiteY4" fmla="*/ 387337 h 387337"/>
                <a:gd name="connsiteX5" fmla="*/ 1905 w 180339"/>
                <a:gd name="connsiteY5" fmla="*/ 88900 h 387337"/>
                <a:gd name="connsiteX6" fmla="*/ 90805 w 180339"/>
                <a:gd name="connsiteY6" fmla="*/ 0 h 387337"/>
                <a:gd name="connsiteX0" fmla="*/ 90805 w 180339"/>
                <a:gd name="connsiteY0" fmla="*/ 0 h 387337"/>
                <a:gd name="connsiteX1" fmla="*/ 179704 w 180339"/>
                <a:gd name="connsiteY1" fmla="*/ 0 h 387337"/>
                <a:gd name="connsiteX2" fmla="*/ 179704 w 180339"/>
                <a:gd name="connsiteY2" fmla="*/ 0 h 387337"/>
                <a:gd name="connsiteX3" fmla="*/ 180339 w 180339"/>
                <a:gd name="connsiteY3" fmla="*/ 386054 h 387337"/>
                <a:gd name="connsiteX4" fmla="*/ 0 w 180339"/>
                <a:gd name="connsiteY4" fmla="*/ 387337 h 387337"/>
                <a:gd name="connsiteX5" fmla="*/ 1905 w 180339"/>
                <a:gd name="connsiteY5" fmla="*/ 88900 h 387337"/>
                <a:gd name="connsiteX6" fmla="*/ 90805 w 180339"/>
                <a:gd name="connsiteY6" fmla="*/ 0 h 387337"/>
                <a:gd name="connsiteX0" fmla="*/ 88900 w 178434"/>
                <a:gd name="connsiteY0" fmla="*/ 0 h 386054"/>
                <a:gd name="connsiteX1" fmla="*/ 177799 w 178434"/>
                <a:gd name="connsiteY1" fmla="*/ 0 h 386054"/>
                <a:gd name="connsiteX2" fmla="*/ 177799 w 178434"/>
                <a:gd name="connsiteY2" fmla="*/ 0 h 386054"/>
                <a:gd name="connsiteX3" fmla="*/ 178434 w 178434"/>
                <a:gd name="connsiteY3" fmla="*/ 386054 h 386054"/>
                <a:gd name="connsiteX4" fmla="*/ 0 w 178434"/>
                <a:gd name="connsiteY4" fmla="*/ 385419 h 386054"/>
                <a:gd name="connsiteX5" fmla="*/ 0 w 178434"/>
                <a:gd name="connsiteY5" fmla="*/ 88900 h 386054"/>
                <a:gd name="connsiteX6" fmla="*/ 88900 w 178434"/>
                <a:gd name="connsiteY6" fmla="*/ 0 h 386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434" h="386054">
                  <a:moveTo>
                    <a:pt x="88900" y="0"/>
                  </a:moveTo>
                  <a:lnTo>
                    <a:pt x="177799" y="0"/>
                  </a:lnTo>
                  <a:lnTo>
                    <a:pt x="177799" y="0"/>
                  </a:lnTo>
                  <a:cubicBezTo>
                    <a:pt x="179281" y="122979"/>
                    <a:pt x="176952" y="263075"/>
                    <a:pt x="178434" y="386054"/>
                  </a:cubicBezTo>
                  <a:lnTo>
                    <a:pt x="0" y="385419"/>
                  </a:lnTo>
                  <a:lnTo>
                    <a:pt x="0" y="88900"/>
                  </a:lnTo>
                  <a:cubicBezTo>
                    <a:pt x="0" y="39802"/>
                    <a:pt x="39802" y="0"/>
                    <a:pt x="889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ound Diagonal Corner Rectangle 7"/>
            <p:cNvSpPr/>
            <p:nvPr/>
          </p:nvSpPr>
          <p:spPr>
            <a:xfrm>
              <a:off x="4274817" y="1271905"/>
              <a:ext cx="178434" cy="386543"/>
            </a:xfrm>
            <a:custGeom>
              <a:avLst/>
              <a:gdLst>
                <a:gd name="connsiteX0" fmla="*/ 88900 w 177799"/>
                <a:gd name="connsiteY0" fmla="*/ 0 h 389255"/>
                <a:gd name="connsiteX1" fmla="*/ 177799 w 177799"/>
                <a:gd name="connsiteY1" fmla="*/ 0 h 389255"/>
                <a:gd name="connsiteX2" fmla="*/ 177799 w 177799"/>
                <a:gd name="connsiteY2" fmla="*/ 0 h 389255"/>
                <a:gd name="connsiteX3" fmla="*/ 177799 w 177799"/>
                <a:gd name="connsiteY3" fmla="*/ 300356 h 389255"/>
                <a:gd name="connsiteX4" fmla="*/ 88899 w 177799"/>
                <a:gd name="connsiteY4" fmla="*/ 389256 h 389255"/>
                <a:gd name="connsiteX5" fmla="*/ 0 w 177799"/>
                <a:gd name="connsiteY5" fmla="*/ 389255 h 389255"/>
                <a:gd name="connsiteX6" fmla="*/ 0 w 177799"/>
                <a:gd name="connsiteY6" fmla="*/ 389255 h 389255"/>
                <a:gd name="connsiteX7" fmla="*/ 0 w 177799"/>
                <a:gd name="connsiteY7" fmla="*/ 88900 h 389255"/>
                <a:gd name="connsiteX8" fmla="*/ 88900 w 177799"/>
                <a:gd name="connsiteY8" fmla="*/ 0 h 389255"/>
                <a:gd name="connsiteX0" fmla="*/ 88900 w 177799"/>
                <a:gd name="connsiteY0" fmla="*/ 0 h 389255"/>
                <a:gd name="connsiteX1" fmla="*/ 177799 w 177799"/>
                <a:gd name="connsiteY1" fmla="*/ 0 h 389255"/>
                <a:gd name="connsiteX2" fmla="*/ 177799 w 177799"/>
                <a:gd name="connsiteY2" fmla="*/ 0 h 389255"/>
                <a:gd name="connsiteX3" fmla="*/ 177799 w 177799"/>
                <a:gd name="connsiteY3" fmla="*/ 300356 h 389255"/>
                <a:gd name="connsiteX4" fmla="*/ 0 w 177799"/>
                <a:gd name="connsiteY4" fmla="*/ 389255 h 389255"/>
                <a:gd name="connsiteX5" fmla="*/ 0 w 177799"/>
                <a:gd name="connsiteY5" fmla="*/ 389255 h 389255"/>
                <a:gd name="connsiteX6" fmla="*/ 0 w 177799"/>
                <a:gd name="connsiteY6" fmla="*/ 88900 h 389255"/>
                <a:gd name="connsiteX7" fmla="*/ 88900 w 177799"/>
                <a:gd name="connsiteY7" fmla="*/ 0 h 389255"/>
                <a:gd name="connsiteX0" fmla="*/ 88900 w 187959"/>
                <a:gd name="connsiteY0" fmla="*/ 0 h 405395"/>
                <a:gd name="connsiteX1" fmla="*/ 177799 w 187959"/>
                <a:gd name="connsiteY1" fmla="*/ 0 h 405395"/>
                <a:gd name="connsiteX2" fmla="*/ 177799 w 187959"/>
                <a:gd name="connsiteY2" fmla="*/ 0 h 405395"/>
                <a:gd name="connsiteX3" fmla="*/ 187959 w 187959"/>
                <a:gd name="connsiteY3" fmla="*/ 376556 h 405395"/>
                <a:gd name="connsiteX4" fmla="*/ 0 w 187959"/>
                <a:gd name="connsiteY4" fmla="*/ 389255 h 405395"/>
                <a:gd name="connsiteX5" fmla="*/ 0 w 187959"/>
                <a:gd name="connsiteY5" fmla="*/ 389255 h 405395"/>
                <a:gd name="connsiteX6" fmla="*/ 0 w 187959"/>
                <a:gd name="connsiteY6" fmla="*/ 88900 h 405395"/>
                <a:gd name="connsiteX7" fmla="*/ 88900 w 187959"/>
                <a:gd name="connsiteY7" fmla="*/ 0 h 405395"/>
                <a:gd name="connsiteX0" fmla="*/ 88900 w 187959"/>
                <a:gd name="connsiteY0" fmla="*/ 0 h 389255"/>
                <a:gd name="connsiteX1" fmla="*/ 177799 w 187959"/>
                <a:gd name="connsiteY1" fmla="*/ 0 h 389255"/>
                <a:gd name="connsiteX2" fmla="*/ 177799 w 187959"/>
                <a:gd name="connsiteY2" fmla="*/ 0 h 389255"/>
                <a:gd name="connsiteX3" fmla="*/ 187959 w 187959"/>
                <a:gd name="connsiteY3" fmla="*/ 376556 h 389255"/>
                <a:gd name="connsiteX4" fmla="*/ 0 w 187959"/>
                <a:gd name="connsiteY4" fmla="*/ 389255 h 389255"/>
                <a:gd name="connsiteX5" fmla="*/ 0 w 187959"/>
                <a:gd name="connsiteY5" fmla="*/ 389255 h 389255"/>
                <a:gd name="connsiteX6" fmla="*/ 0 w 187959"/>
                <a:gd name="connsiteY6" fmla="*/ 88900 h 389255"/>
                <a:gd name="connsiteX7" fmla="*/ 88900 w 187959"/>
                <a:gd name="connsiteY7" fmla="*/ 0 h 389255"/>
                <a:gd name="connsiteX0" fmla="*/ 88900 w 182244"/>
                <a:gd name="connsiteY0" fmla="*/ 0 h 389255"/>
                <a:gd name="connsiteX1" fmla="*/ 177799 w 182244"/>
                <a:gd name="connsiteY1" fmla="*/ 0 h 389255"/>
                <a:gd name="connsiteX2" fmla="*/ 177799 w 182244"/>
                <a:gd name="connsiteY2" fmla="*/ 0 h 389255"/>
                <a:gd name="connsiteX3" fmla="*/ 182244 w 182244"/>
                <a:gd name="connsiteY3" fmla="*/ 368936 h 389255"/>
                <a:gd name="connsiteX4" fmla="*/ 0 w 182244"/>
                <a:gd name="connsiteY4" fmla="*/ 389255 h 389255"/>
                <a:gd name="connsiteX5" fmla="*/ 0 w 182244"/>
                <a:gd name="connsiteY5" fmla="*/ 389255 h 389255"/>
                <a:gd name="connsiteX6" fmla="*/ 0 w 182244"/>
                <a:gd name="connsiteY6" fmla="*/ 88900 h 389255"/>
                <a:gd name="connsiteX7" fmla="*/ 88900 w 182244"/>
                <a:gd name="connsiteY7" fmla="*/ 0 h 389255"/>
                <a:gd name="connsiteX0" fmla="*/ 88900 w 184149"/>
                <a:gd name="connsiteY0" fmla="*/ 0 h 389255"/>
                <a:gd name="connsiteX1" fmla="*/ 177799 w 184149"/>
                <a:gd name="connsiteY1" fmla="*/ 0 h 389255"/>
                <a:gd name="connsiteX2" fmla="*/ 177799 w 184149"/>
                <a:gd name="connsiteY2" fmla="*/ 0 h 389255"/>
                <a:gd name="connsiteX3" fmla="*/ 184149 w 184149"/>
                <a:gd name="connsiteY3" fmla="*/ 382271 h 389255"/>
                <a:gd name="connsiteX4" fmla="*/ 0 w 184149"/>
                <a:gd name="connsiteY4" fmla="*/ 389255 h 389255"/>
                <a:gd name="connsiteX5" fmla="*/ 0 w 184149"/>
                <a:gd name="connsiteY5" fmla="*/ 389255 h 389255"/>
                <a:gd name="connsiteX6" fmla="*/ 0 w 184149"/>
                <a:gd name="connsiteY6" fmla="*/ 88900 h 389255"/>
                <a:gd name="connsiteX7" fmla="*/ 88900 w 184149"/>
                <a:gd name="connsiteY7" fmla="*/ 0 h 389255"/>
                <a:gd name="connsiteX0" fmla="*/ 88900 w 184149"/>
                <a:gd name="connsiteY0" fmla="*/ 0 h 389255"/>
                <a:gd name="connsiteX1" fmla="*/ 177799 w 184149"/>
                <a:gd name="connsiteY1" fmla="*/ 0 h 389255"/>
                <a:gd name="connsiteX2" fmla="*/ 177799 w 184149"/>
                <a:gd name="connsiteY2" fmla="*/ 0 h 389255"/>
                <a:gd name="connsiteX3" fmla="*/ 184149 w 184149"/>
                <a:gd name="connsiteY3" fmla="*/ 382271 h 389255"/>
                <a:gd name="connsiteX4" fmla="*/ 0 w 184149"/>
                <a:gd name="connsiteY4" fmla="*/ 389255 h 389255"/>
                <a:gd name="connsiteX5" fmla="*/ 0 w 184149"/>
                <a:gd name="connsiteY5" fmla="*/ 389255 h 389255"/>
                <a:gd name="connsiteX6" fmla="*/ 0 w 184149"/>
                <a:gd name="connsiteY6" fmla="*/ 88900 h 389255"/>
                <a:gd name="connsiteX7" fmla="*/ 88900 w 184149"/>
                <a:gd name="connsiteY7" fmla="*/ 0 h 389255"/>
                <a:gd name="connsiteX0" fmla="*/ 88900 w 184149"/>
                <a:gd name="connsiteY0" fmla="*/ 0 h 389255"/>
                <a:gd name="connsiteX1" fmla="*/ 177799 w 184149"/>
                <a:gd name="connsiteY1" fmla="*/ 0 h 389255"/>
                <a:gd name="connsiteX2" fmla="*/ 177799 w 184149"/>
                <a:gd name="connsiteY2" fmla="*/ 0 h 389255"/>
                <a:gd name="connsiteX3" fmla="*/ 184149 w 184149"/>
                <a:gd name="connsiteY3" fmla="*/ 382271 h 389255"/>
                <a:gd name="connsiteX4" fmla="*/ 0 w 184149"/>
                <a:gd name="connsiteY4" fmla="*/ 389255 h 389255"/>
                <a:gd name="connsiteX5" fmla="*/ 0 w 184149"/>
                <a:gd name="connsiteY5" fmla="*/ 389255 h 389255"/>
                <a:gd name="connsiteX6" fmla="*/ 0 w 184149"/>
                <a:gd name="connsiteY6" fmla="*/ 88900 h 389255"/>
                <a:gd name="connsiteX7" fmla="*/ 88900 w 184149"/>
                <a:gd name="connsiteY7" fmla="*/ 0 h 389255"/>
                <a:gd name="connsiteX0" fmla="*/ 88900 w 184149"/>
                <a:gd name="connsiteY0" fmla="*/ 0 h 390009"/>
                <a:gd name="connsiteX1" fmla="*/ 177799 w 184149"/>
                <a:gd name="connsiteY1" fmla="*/ 0 h 390009"/>
                <a:gd name="connsiteX2" fmla="*/ 177799 w 184149"/>
                <a:gd name="connsiteY2" fmla="*/ 0 h 390009"/>
                <a:gd name="connsiteX3" fmla="*/ 184149 w 184149"/>
                <a:gd name="connsiteY3" fmla="*/ 387986 h 390009"/>
                <a:gd name="connsiteX4" fmla="*/ 0 w 184149"/>
                <a:gd name="connsiteY4" fmla="*/ 389255 h 390009"/>
                <a:gd name="connsiteX5" fmla="*/ 0 w 184149"/>
                <a:gd name="connsiteY5" fmla="*/ 389255 h 390009"/>
                <a:gd name="connsiteX6" fmla="*/ 0 w 184149"/>
                <a:gd name="connsiteY6" fmla="*/ 88900 h 390009"/>
                <a:gd name="connsiteX7" fmla="*/ 88900 w 184149"/>
                <a:gd name="connsiteY7" fmla="*/ 0 h 390009"/>
                <a:gd name="connsiteX0" fmla="*/ 88900 w 184149"/>
                <a:gd name="connsiteY0" fmla="*/ 0 h 389255"/>
                <a:gd name="connsiteX1" fmla="*/ 177799 w 184149"/>
                <a:gd name="connsiteY1" fmla="*/ 0 h 389255"/>
                <a:gd name="connsiteX2" fmla="*/ 177799 w 184149"/>
                <a:gd name="connsiteY2" fmla="*/ 0 h 389255"/>
                <a:gd name="connsiteX3" fmla="*/ 184149 w 184149"/>
                <a:gd name="connsiteY3" fmla="*/ 387986 h 389255"/>
                <a:gd name="connsiteX4" fmla="*/ 0 w 184149"/>
                <a:gd name="connsiteY4" fmla="*/ 389255 h 389255"/>
                <a:gd name="connsiteX5" fmla="*/ 0 w 184149"/>
                <a:gd name="connsiteY5" fmla="*/ 389255 h 389255"/>
                <a:gd name="connsiteX6" fmla="*/ 0 w 184149"/>
                <a:gd name="connsiteY6" fmla="*/ 88900 h 389255"/>
                <a:gd name="connsiteX7" fmla="*/ 88900 w 184149"/>
                <a:gd name="connsiteY7" fmla="*/ 0 h 389255"/>
                <a:gd name="connsiteX0" fmla="*/ 88900 w 184149"/>
                <a:gd name="connsiteY0" fmla="*/ 0 h 389255"/>
                <a:gd name="connsiteX1" fmla="*/ 177799 w 184149"/>
                <a:gd name="connsiteY1" fmla="*/ 0 h 389255"/>
                <a:gd name="connsiteX2" fmla="*/ 177799 w 184149"/>
                <a:gd name="connsiteY2" fmla="*/ 0 h 389255"/>
                <a:gd name="connsiteX3" fmla="*/ 184149 w 184149"/>
                <a:gd name="connsiteY3" fmla="*/ 387986 h 389255"/>
                <a:gd name="connsiteX4" fmla="*/ 0 w 184149"/>
                <a:gd name="connsiteY4" fmla="*/ 389255 h 389255"/>
                <a:gd name="connsiteX5" fmla="*/ 0 w 184149"/>
                <a:gd name="connsiteY5" fmla="*/ 389255 h 389255"/>
                <a:gd name="connsiteX6" fmla="*/ 0 w 184149"/>
                <a:gd name="connsiteY6" fmla="*/ 88900 h 389255"/>
                <a:gd name="connsiteX7" fmla="*/ 88900 w 184149"/>
                <a:gd name="connsiteY7" fmla="*/ 0 h 389255"/>
                <a:gd name="connsiteX0" fmla="*/ 88900 w 182244"/>
                <a:gd name="connsiteY0" fmla="*/ 0 h 392423"/>
                <a:gd name="connsiteX1" fmla="*/ 177799 w 182244"/>
                <a:gd name="connsiteY1" fmla="*/ 0 h 392423"/>
                <a:gd name="connsiteX2" fmla="*/ 177799 w 182244"/>
                <a:gd name="connsiteY2" fmla="*/ 0 h 392423"/>
                <a:gd name="connsiteX3" fmla="*/ 182244 w 182244"/>
                <a:gd name="connsiteY3" fmla="*/ 391796 h 392423"/>
                <a:gd name="connsiteX4" fmla="*/ 0 w 182244"/>
                <a:gd name="connsiteY4" fmla="*/ 389255 h 392423"/>
                <a:gd name="connsiteX5" fmla="*/ 0 w 182244"/>
                <a:gd name="connsiteY5" fmla="*/ 389255 h 392423"/>
                <a:gd name="connsiteX6" fmla="*/ 0 w 182244"/>
                <a:gd name="connsiteY6" fmla="*/ 88900 h 392423"/>
                <a:gd name="connsiteX7" fmla="*/ 88900 w 182244"/>
                <a:gd name="connsiteY7" fmla="*/ 0 h 392423"/>
                <a:gd name="connsiteX0" fmla="*/ 88900 w 180339"/>
                <a:gd name="connsiteY0" fmla="*/ 0 h 390707"/>
                <a:gd name="connsiteX1" fmla="*/ 177799 w 180339"/>
                <a:gd name="connsiteY1" fmla="*/ 0 h 390707"/>
                <a:gd name="connsiteX2" fmla="*/ 177799 w 180339"/>
                <a:gd name="connsiteY2" fmla="*/ 0 h 390707"/>
                <a:gd name="connsiteX3" fmla="*/ 180339 w 180339"/>
                <a:gd name="connsiteY3" fmla="*/ 389891 h 390707"/>
                <a:gd name="connsiteX4" fmla="*/ 0 w 180339"/>
                <a:gd name="connsiteY4" fmla="*/ 389255 h 390707"/>
                <a:gd name="connsiteX5" fmla="*/ 0 w 180339"/>
                <a:gd name="connsiteY5" fmla="*/ 389255 h 390707"/>
                <a:gd name="connsiteX6" fmla="*/ 0 w 180339"/>
                <a:gd name="connsiteY6" fmla="*/ 88900 h 390707"/>
                <a:gd name="connsiteX7" fmla="*/ 88900 w 180339"/>
                <a:gd name="connsiteY7" fmla="*/ 0 h 390707"/>
                <a:gd name="connsiteX0" fmla="*/ 88900 w 182244"/>
                <a:gd name="connsiteY0" fmla="*/ 0 h 390707"/>
                <a:gd name="connsiteX1" fmla="*/ 177799 w 182244"/>
                <a:gd name="connsiteY1" fmla="*/ 0 h 390707"/>
                <a:gd name="connsiteX2" fmla="*/ 177799 w 182244"/>
                <a:gd name="connsiteY2" fmla="*/ 0 h 390707"/>
                <a:gd name="connsiteX3" fmla="*/ 182244 w 182244"/>
                <a:gd name="connsiteY3" fmla="*/ 389891 h 390707"/>
                <a:gd name="connsiteX4" fmla="*/ 0 w 182244"/>
                <a:gd name="connsiteY4" fmla="*/ 389255 h 390707"/>
                <a:gd name="connsiteX5" fmla="*/ 0 w 182244"/>
                <a:gd name="connsiteY5" fmla="*/ 389255 h 390707"/>
                <a:gd name="connsiteX6" fmla="*/ 0 w 182244"/>
                <a:gd name="connsiteY6" fmla="*/ 88900 h 390707"/>
                <a:gd name="connsiteX7" fmla="*/ 88900 w 182244"/>
                <a:gd name="connsiteY7" fmla="*/ 0 h 390707"/>
                <a:gd name="connsiteX0" fmla="*/ 88900 w 180339"/>
                <a:gd name="connsiteY0" fmla="*/ 0 h 392423"/>
                <a:gd name="connsiteX1" fmla="*/ 177799 w 180339"/>
                <a:gd name="connsiteY1" fmla="*/ 0 h 392423"/>
                <a:gd name="connsiteX2" fmla="*/ 177799 w 180339"/>
                <a:gd name="connsiteY2" fmla="*/ 0 h 392423"/>
                <a:gd name="connsiteX3" fmla="*/ 180339 w 180339"/>
                <a:gd name="connsiteY3" fmla="*/ 391796 h 392423"/>
                <a:gd name="connsiteX4" fmla="*/ 0 w 180339"/>
                <a:gd name="connsiteY4" fmla="*/ 389255 h 392423"/>
                <a:gd name="connsiteX5" fmla="*/ 0 w 180339"/>
                <a:gd name="connsiteY5" fmla="*/ 389255 h 392423"/>
                <a:gd name="connsiteX6" fmla="*/ 0 w 180339"/>
                <a:gd name="connsiteY6" fmla="*/ 88900 h 392423"/>
                <a:gd name="connsiteX7" fmla="*/ 88900 w 180339"/>
                <a:gd name="connsiteY7" fmla="*/ 0 h 392423"/>
                <a:gd name="connsiteX0" fmla="*/ 88900 w 178031"/>
                <a:gd name="connsiteY0" fmla="*/ 0 h 392423"/>
                <a:gd name="connsiteX1" fmla="*/ 177799 w 178031"/>
                <a:gd name="connsiteY1" fmla="*/ 0 h 392423"/>
                <a:gd name="connsiteX2" fmla="*/ 177799 w 178031"/>
                <a:gd name="connsiteY2" fmla="*/ 0 h 392423"/>
                <a:gd name="connsiteX3" fmla="*/ 174624 w 178031"/>
                <a:gd name="connsiteY3" fmla="*/ 391796 h 392423"/>
                <a:gd name="connsiteX4" fmla="*/ 0 w 178031"/>
                <a:gd name="connsiteY4" fmla="*/ 389255 h 392423"/>
                <a:gd name="connsiteX5" fmla="*/ 0 w 178031"/>
                <a:gd name="connsiteY5" fmla="*/ 389255 h 392423"/>
                <a:gd name="connsiteX6" fmla="*/ 0 w 178031"/>
                <a:gd name="connsiteY6" fmla="*/ 88900 h 392423"/>
                <a:gd name="connsiteX7" fmla="*/ 88900 w 178031"/>
                <a:gd name="connsiteY7" fmla="*/ 0 h 392423"/>
                <a:gd name="connsiteX0" fmla="*/ 88900 w 178434"/>
                <a:gd name="connsiteY0" fmla="*/ 0 h 396036"/>
                <a:gd name="connsiteX1" fmla="*/ 177799 w 178434"/>
                <a:gd name="connsiteY1" fmla="*/ 0 h 396036"/>
                <a:gd name="connsiteX2" fmla="*/ 177799 w 178434"/>
                <a:gd name="connsiteY2" fmla="*/ 0 h 396036"/>
                <a:gd name="connsiteX3" fmla="*/ 178434 w 178434"/>
                <a:gd name="connsiteY3" fmla="*/ 395606 h 396036"/>
                <a:gd name="connsiteX4" fmla="*/ 0 w 178434"/>
                <a:gd name="connsiteY4" fmla="*/ 389255 h 396036"/>
                <a:gd name="connsiteX5" fmla="*/ 0 w 178434"/>
                <a:gd name="connsiteY5" fmla="*/ 389255 h 396036"/>
                <a:gd name="connsiteX6" fmla="*/ 0 w 178434"/>
                <a:gd name="connsiteY6" fmla="*/ 88900 h 396036"/>
                <a:gd name="connsiteX7" fmla="*/ 88900 w 178434"/>
                <a:gd name="connsiteY7" fmla="*/ 0 h 396036"/>
                <a:gd name="connsiteX0" fmla="*/ 88900 w 178434"/>
                <a:gd name="connsiteY0" fmla="*/ 0 h 390707"/>
                <a:gd name="connsiteX1" fmla="*/ 177799 w 178434"/>
                <a:gd name="connsiteY1" fmla="*/ 0 h 390707"/>
                <a:gd name="connsiteX2" fmla="*/ 177799 w 178434"/>
                <a:gd name="connsiteY2" fmla="*/ 0 h 390707"/>
                <a:gd name="connsiteX3" fmla="*/ 178434 w 178434"/>
                <a:gd name="connsiteY3" fmla="*/ 389891 h 390707"/>
                <a:gd name="connsiteX4" fmla="*/ 0 w 178434"/>
                <a:gd name="connsiteY4" fmla="*/ 389255 h 390707"/>
                <a:gd name="connsiteX5" fmla="*/ 0 w 178434"/>
                <a:gd name="connsiteY5" fmla="*/ 389255 h 390707"/>
                <a:gd name="connsiteX6" fmla="*/ 0 w 178434"/>
                <a:gd name="connsiteY6" fmla="*/ 88900 h 390707"/>
                <a:gd name="connsiteX7" fmla="*/ 88900 w 178434"/>
                <a:gd name="connsiteY7" fmla="*/ 0 h 390707"/>
                <a:gd name="connsiteX0" fmla="*/ 88900 w 178434"/>
                <a:gd name="connsiteY0" fmla="*/ 0 h 389255"/>
                <a:gd name="connsiteX1" fmla="*/ 177799 w 178434"/>
                <a:gd name="connsiteY1" fmla="*/ 0 h 389255"/>
                <a:gd name="connsiteX2" fmla="*/ 177799 w 178434"/>
                <a:gd name="connsiteY2" fmla="*/ 0 h 389255"/>
                <a:gd name="connsiteX3" fmla="*/ 178434 w 178434"/>
                <a:gd name="connsiteY3" fmla="*/ 387973 h 389255"/>
                <a:gd name="connsiteX4" fmla="*/ 0 w 178434"/>
                <a:gd name="connsiteY4" fmla="*/ 389255 h 389255"/>
                <a:gd name="connsiteX5" fmla="*/ 0 w 178434"/>
                <a:gd name="connsiteY5" fmla="*/ 389255 h 389255"/>
                <a:gd name="connsiteX6" fmla="*/ 0 w 178434"/>
                <a:gd name="connsiteY6" fmla="*/ 88900 h 389255"/>
                <a:gd name="connsiteX7" fmla="*/ 88900 w 178434"/>
                <a:gd name="connsiteY7" fmla="*/ 0 h 389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434" h="389255">
                  <a:moveTo>
                    <a:pt x="88900" y="0"/>
                  </a:moveTo>
                  <a:lnTo>
                    <a:pt x="177799" y="0"/>
                  </a:lnTo>
                  <a:lnTo>
                    <a:pt x="177799" y="0"/>
                  </a:lnTo>
                  <a:cubicBezTo>
                    <a:pt x="179281" y="122979"/>
                    <a:pt x="176952" y="264994"/>
                    <a:pt x="178434" y="387973"/>
                  </a:cubicBezTo>
                  <a:cubicBezTo>
                    <a:pt x="142451" y="390619"/>
                    <a:pt x="41063" y="387774"/>
                    <a:pt x="0" y="389255"/>
                  </a:cubicBezTo>
                  <a:lnTo>
                    <a:pt x="0" y="389255"/>
                  </a:lnTo>
                  <a:lnTo>
                    <a:pt x="0" y="88900"/>
                  </a:lnTo>
                  <a:cubicBezTo>
                    <a:pt x="0" y="39802"/>
                    <a:pt x="39802" y="0"/>
                    <a:pt x="889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7" name="Group 16"/>
            <p:cNvGrpSpPr/>
            <p:nvPr/>
          </p:nvGrpSpPr>
          <p:grpSpPr>
            <a:xfrm flipH="1">
              <a:off x="2605278" y="2568729"/>
              <a:ext cx="2307716" cy="421636"/>
              <a:chOff x="4262625" y="1700938"/>
              <a:chExt cx="2307716" cy="421636"/>
            </a:xfrm>
          </p:grpSpPr>
          <p:sp>
            <p:nvSpPr>
              <p:cNvPr id="39" name="Arc 38"/>
              <p:cNvSpPr/>
              <p:nvPr/>
            </p:nvSpPr>
            <p:spPr>
              <a:xfrm>
                <a:off x="6155052" y="1700938"/>
                <a:ext cx="415289" cy="421005"/>
              </a:xfrm>
              <a:prstGeom prst="arc">
                <a:avLst>
                  <a:gd name="adj1" fmla="val 15902076"/>
                  <a:gd name="adj2" fmla="val 5606397"/>
                </a:avLst>
              </a:prstGeom>
              <a:ln w="285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0" name="Group 39"/>
              <p:cNvGrpSpPr/>
              <p:nvPr/>
            </p:nvGrpSpPr>
            <p:grpSpPr>
              <a:xfrm>
                <a:off x="4262625" y="1701061"/>
                <a:ext cx="2093976" cy="421513"/>
                <a:chOff x="4255186" y="3415792"/>
                <a:chExt cx="2063407" cy="421513"/>
              </a:xfrm>
            </p:grpSpPr>
            <p:cxnSp>
              <p:nvCxnSpPr>
                <p:cNvPr id="41" name="Straight Connector 40"/>
                <p:cNvCxnSpPr/>
                <p:nvPr/>
              </p:nvCxnSpPr>
              <p:spPr>
                <a:xfrm>
                  <a:off x="4255186" y="3415792"/>
                  <a:ext cx="2063407" cy="0"/>
                </a:xfrm>
                <a:prstGeom prst="line">
                  <a:avLst/>
                </a:prstGeom>
                <a:ln w="28575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Straight Connector 41"/>
                <p:cNvCxnSpPr/>
                <p:nvPr/>
              </p:nvCxnSpPr>
              <p:spPr>
                <a:xfrm>
                  <a:off x="4255186" y="3837305"/>
                  <a:ext cx="2061797" cy="0"/>
                </a:xfrm>
                <a:prstGeom prst="line">
                  <a:avLst/>
                </a:prstGeom>
                <a:ln w="28575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8" name="Group 17"/>
            <p:cNvGrpSpPr/>
            <p:nvPr/>
          </p:nvGrpSpPr>
          <p:grpSpPr>
            <a:xfrm>
              <a:off x="4257040" y="3427556"/>
              <a:ext cx="2307716" cy="421636"/>
              <a:chOff x="4262625" y="1700938"/>
              <a:chExt cx="2307716" cy="421636"/>
            </a:xfrm>
          </p:grpSpPr>
          <p:sp>
            <p:nvSpPr>
              <p:cNvPr id="35" name="Arc 34"/>
              <p:cNvSpPr/>
              <p:nvPr/>
            </p:nvSpPr>
            <p:spPr>
              <a:xfrm>
                <a:off x="6155052" y="1700938"/>
                <a:ext cx="415289" cy="421005"/>
              </a:xfrm>
              <a:prstGeom prst="arc">
                <a:avLst>
                  <a:gd name="adj1" fmla="val 15902076"/>
                  <a:gd name="adj2" fmla="val 5606397"/>
                </a:avLst>
              </a:prstGeom>
              <a:noFill/>
              <a:ln w="28575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36" name="Group 35"/>
              <p:cNvGrpSpPr/>
              <p:nvPr/>
            </p:nvGrpSpPr>
            <p:grpSpPr>
              <a:xfrm>
                <a:off x="4262625" y="1701061"/>
                <a:ext cx="2093976" cy="421513"/>
                <a:chOff x="4255186" y="3415792"/>
                <a:chExt cx="2063407" cy="421513"/>
              </a:xfrm>
            </p:grpSpPr>
            <p:cxnSp>
              <p:nvCxnSpPr>
                <p:cNvPr id="37" name="Straight Connector 36"/>
                <p:cNvCxnSpPr/>
                <p:nvPr/>
              </p:nvCxnSpPr>
              <p:spPr>
                <a:xfrm>
                  <a:off x="4255186" y="3415792"/>
                  <a:ext cx="2063407" cy="0"/>
                </a:xfrm>
                <a:prstGeom prst="line">
                  <a:avLst/>
                </a:prstGeom>
                <a:ln w="28575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7"/>
                <p:cNvCxnSpPr/>
                <p:nvPr/>
              </p:nvCxnSpPr>
              <p:spPr>
                <a:xfrm>
                  <a:off x="4255186" y="3837305"/>
                  <a:ext cx="2061797" cy="0"/>
                </a:xfrm>
                <a:prstGeom prst="line">
                  <a:avLst/>
                </a:prstGeom>
                <a:ln w="28575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9" name="Group 18"/>
            <p:cNvGrpSpPr/>
            <p:nvPr/>
          </p:nvGrpSpPr>
          <p:grpSpPr>
            <a:xfrm>
              <a:off x="4236720" y="1691640"/>
              <a:ext cx="2307716" cy="421636"/>
              <a:chOff x="4262625" y="1700938"/>
              <a:chExt cx="2307716" cy="421636"/>
            </a:xfrm>
          </p:grpSpPr>
          <p:sp>
            <p:nvSpPr>
              <p:cNvPr id="31" name="Arc 30"/>
              <p:cNvSpPr/>
              <p:nvPr/>
            </p:nvSpPr>
            <p:spPr>
              <a:xfrm>
                <a:off x="6155052" y="1700938"/>
                <a:ext cx="415289" cy="421005"/>
              </a:xfrm>
              <a:prstGeom prst="arc">
                <a:avLst>
                  <a:gd name="adj1" fmla="val 15902076"/>
                  <a:gd name="adj2" fmla="val 5606397"/>
                </a:avLst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32" name="Group 31"/>
              <p:cNvGrpSpPr/>
              <p:nvPr/>
            </p:nvGrpSpPr>
            <p:grpSpPr>
              <a:xfrm>
                <a:off x="4262625" y="1701061"/>
                <a:ext cx="2093976" cy="421513"/>
                <a:chOff x="4255186" y="3415792"/>
                <a:chExt cx="2063407" cy="421513"/>
              </a:xfrm>
            </p:grpSpPr>
            <p:cxnSp>
              <p:nvCxnSpPr>
                <p:cNvPr id="33" name="Straight Connector 32"/>
                <p:cNvCxnSpPr/>
                <p:nvPr/>
              </p:nvCxnSpPr>
              <p:spPr>
                <a:xfrm>
                  <a:off x="4255186" y="3415792"/>
                  <a:ext cx="2063407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Connector 33"/>
                <p:cNvCxnSpPr/>
                <p:nvPr/>
              </p:nvCxnSpPr>
              <p:spPr>
                <a:xfrm>
                  <a:off x="4255186" y="3837305"/>
                  <a:ext cx="2061797" cy="0"/>
                </a:xfrm>
                <a:prstGeom prst="line">
                  <a:avLst/>
                </a:prstGeom>
                <a:ln w="28575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0" name="Group 19"/>
            <p:cNvGrpSpPr/>
            <p:nvPr/>
          </p:nvGrpSpPr>
          <p:grpSpPr>
            <a:xfrm>
              <a:off x="3886200" y="1802130"/>
              <a:ext cx="2509519" cy="201168"/>
              <a:chOff x="3886200" y="1802130"/>
              <a:chExt cx="2509519" cy="201168"/>
            </a:xfrm>
          </p:grpSpPr>
          <p:cxnSp>
            <p:nvCxnSpPr>
              <p:cNvPr id="29" name="Straight Arrow Connector 28"/>
              <p:cNvCxnSpPr/>
              <p:nvPr/>
            </p:nvCxnSpPr>
            <p:spPr>
              <a:xfrm>
                <a:off x="3886200" y="1902142"/>
                <a:ext cx="2438400" cy="0"/>
              </a:xfrm>
              <a:prstGeom prst="straightConnector1">
                <a:avLst/>
              </a:prstGeom>
              <a:ln>
                <a:prstDash val="sysDot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Flowchart: Connector 29"/>
              <p:cNvSpPr/>
              <p:nvPr/>
            </p:nvSpPr>
            <p:spPr>
              <a:xfrm>
                <a:off x="6194551" y="1802130"/>
                <a:ext cx="201168" cy="201168"/>
              </a:xfrm>
              <a:prstGeom prst="flowChartConnector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1" name="Isosceles Triangle 20"/>
            <p:cNvSpPr/>
            <p:nvPr/>
          </p:nvSpPr>
          <p:spPr>
            <a:xfrm flipV="1">
              <a:off x="4488178" y="4641041"/>
              <a:ext cx="169547" cy="17526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91965" y="4206701"/>
              <a:ext cx="567690" cy="434340"/>
            </a:xfrm>
            <a:custGeom>
              <a:avLst/>
              <a:gdLst>
                <a:gd name="connsiteX0" fmla="*/ 196215 w 567690"/>
                <a:gd name="connsiteY0" fmla="*/ 432435 h 434340"/>
                <a:gd name="connsiteX1" fmla="*/ 367665 w 567690"/>
                <a:gd name="connsiteY1" fmla="*/ 434340 h 434340"/>
                <a:gd name="connsiteX2" fmla="*/ 567690 w 567690"/>
                <a:gd name="connsiteY2" fmla="*/ 28575 h 434340"/>
                <a:gd name="connsiteX3" fmla="*/ 493395 w 567690"/>
                <a:gd name="connsiteY3" fmla="*/ 97155 h 434340"/>
                <a:gd name="connsiteX4" fmla="*/ 388620 w 567690"/>
                <a:gd name="connsiteY4" fmla="*/ 0 h 434340"/>
                <a:gd name="connsiteX5" fmla="*/ 278130 w 567690"/>
                <a:gd name="connsiteY5" fmla="*/ 99060 h 434340"/>
                <a:gd name="connsiteX6" fmla="*/ 175260 w 567690"/>
                <a:gd name="connsiteY6" fmla="*/ 0 h 434340"/>
                <a:gd name="connsiteX7" fmla="*/ 68580 w 567690"/>
                <a:gd name="connsiteY7" fmla="*/ 99060 h 434340"/>
                <a:gd name="connsiteX8" fmla="*/ 0 w 567690"/>
                <a:gd name="connsiteY8" fmla="*/ 26670 h 434340"/>
                <a:gd name="connsiteX9" fmla="*/ 196215 w 567690"/>
                <a:gd name="connsiteY9" fmla="*/ 432435 h 434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7690" h="434340">
                  <a:moveTo>
                    <a:pt x="196215" y="432435"/>
                  </a:moveTo>
                  <a:lnTo>
                    <a:pt x="367665" y="434340"/>
                  </a:lnTo>
                  <a:lnTo>
                    <a:pt x="567690" y="28575"/>
                  </a:lnTo>
                  <a:lnTo>
                    <a:pt x="493395" y="97155"/>
                  </a:lnTo>
                  <a:lnTo>
                    <a:pt x="388620" y="0"/>
                  </a:lnTo>
                  <a:lnTo>
                    <a:pt x="278130" y="99060"/>
                  </a:lnTo>
                  <a:lnTo>
                    <a:pt x="175260" y="0"/>
                  </a:lnTo>
                  <a:lnTo>
                    <a:pt x="68580" y="99060"/>
                  </a:lnTo>
                  <a:lnTo>
                    <a:pt x="0" y="26670"/>
                  </a:lnTo>
                  <a:lnTo>
                    <a:pt x="196215" y="43243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81000">
                  <a:schemeClr val="bg1">
                    <a:lumMod val="75000"/>
                  </a:schemeClr>
                </a:gs>
                <a:gs pos="37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3" name="Group 22"/>
            <p:cNvGrpSpPr/>
            <p:nvPr/>
          </p:nvGrpSpPr>
          <p:grpSpPr>
            <a:xfrm flipH="1">
              <a:off x="2820652" y="2678647"/>
              <a:ext cx="2509519" cy="201168"/>
              <a:chOff x="3886200" y="1802130"/>
              <a:chExt cx="2509519" cy="201168"/>
            </a:xfrm>
            <a:solidFill>
              <a:schemeClr val="accent2"/>
            </a:solidFill>
          </p:grpSpPr>
          <p:cxnSp>
            <p:nvCxnSpPr>
              <p:cNvPr id="27" name="Straight Arrow Connector 26"/>
              <p:cNvCxnSpPr/>
              <p:nvPr/>
            </p:nvCxnSpPr>
            <p:spPr>
              <a:xfrm>
                <a:off x="3886200" y="1902142"/>
                <a:ext cx="2438400" cy="0"/>
              </a:xfrm>
              <a:prstGeom prst="straightConnector1">
                <a:avLst/>
              </a:prstGeom>
              <a:grpFill/>
              <a:ln>
                <a:solidFill>
                  <a:schemeClr val="accent2"/>
                </a:solidFill>
                <a:prstDash val="sysDot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Flowchart: Connector 27"/>
              <p:cNvSpPr/>
              <p:nvPr/>
            </p:nvSpPr>
            <p:spPr>
              <a:xfrm>
                <a:off x="6194551" y="1802130"/>
                <a:ext cx="201168" cy="201168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4" name="Group 23"/>
            <p:cNvGrpSpPr/>
            <p:nvPr/>
          </p:nvGrpSpPr>
          <p:grpSpPr>
            <a:xfrm>
              <a:off x="3912997" y="3537474"/>
              <a:ext cx="2509519" cy="201168"/>
              <a:chOff x="3886200" y="1802130"/>
              <a:chExt cx="2509519" cy="201168"/>
            </a:xfrm>
            <a:solidFill>
              <a:schemeClr val="accent3"/>
            </a:solidFill>
          </p:grpSpPr>
          <p:cxnSp>
            <p:nvCxnSpPr>
              <p:cNvPr id="25" name="Straight Arrow Connector 24"/>
              <p:cNvCxnSpPr/>
              <p:nvPr/>
            </p:nvCxnSpPr>
            <p:spPr>
              <a:xfrm>
                <a:off x="3886200" y="1902142"/>
                <a:ext cx="2438400" cy="0"/>
              </a:xfrm>
              <a:prstGeom prst="straightConnector1">
                <a:avLst/>
              </a:prstGeom>
              <a:grpFill/>
              <a:ln>
                <a:solidFill>
                  <a:schemeClr val="accent3"/>
                </a:solidFill>
                <a:prstDash val="sysDot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Flowchart: Connector 25"/>
              <p:cNvSpPr/>
              <p:nvPr/>
            </p:nvSpPr>
            <p:spPr>
              <a:xfrm>
                <a:off x="6194551" y="1802130"/>
                <a:ext cx="201168" cy="201168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43" name="Freeform 64"/>
          <p:cNvSpPr>
            <a:spLocks noEditPoints="1"/>
          </p:cNvSpPr>
          <p:nvPr/>
        </p:nvSpPr>
        <p:spPr bwMode="auto">
          <a:xfrm>
            <a:off x="3166942" y="1205697"/>
            <a:ext cx="490658" cy="487386"/>
          </a:xfrm>
          <a:custGeom>
            <a:avLst/>
            <a:gdLst>
              <a:gd name="T0" fmla="*/ 101 w 103"/>
              <a:gd name="T1" fmla="*/ 1 h 102"/>
              <a:gd name="T2" fmla="*/ 99 w 103"/>
              <a:gd name="T3" fmla="*/ 0 h 102"/>
              <a:gd name="T4" fmla="*/ 97 w 103"/>
              <a:gd name="T5" fmla="*/ 1 h 102"/>
              <a:gd name="T6" fmla="*/ 1 w 103"/>
              <a:gd name="T7" fmla="*/ 65 h 102"/>
              <a:gd name="T8" fmla="*/ 0 w 103"/>
              <a:gd name="T9" fmla="*/ 68 h 102"/>
              <a:gd name="T10" fmla="*/ 2 w 103"/>
              <a:gd name="T11" fmla="*/ 70 h 102"/>
              <a:gd name="T12" fmla="*/ 27 w 103"/>
              <a:gd name="T13" fmla="*/ 80 h 102"/>
              <a:gd name="T14" fmla="*/ 39 w 103"/>
              <a:gd name="T15" fmla="*/ 101 h 102"/>
              <a:gd name="T16" fmla="*/ 42 w 103"/>
              <a:gd name="T17" fmla="*/ 102 h 102"/>
              <a:gd name="T18" fmla="*/ 42 w 103"/>
              <a:gd name="T19" fmla="*/ 102 h 102"/>
              <a:gd name="T20" fmla="*/ 44 w 103"/>
              <a:gd name="T21" fmla="*/ 101 h 102"/>
              <a:gd name="T22" fmla="*/ 51 w 103"/>
              <a:gd name="T23" fmla="*/ 90 h 102"/>
              <a:gd name="T24" fmla="*/ 82 w 103"/>
              <a:gd name="T25" fmla="*/ 102 h 102"/>
              <a:gd name="T26" fmla="*/ 83 w 103"/>
              <a:gd name="T27" fmla="*/ 102 h 102"/>
              <a:gd name="T28" fmla="*/ 85 w 103"/>
              <a:gd name="T29" fmla="*/ 102 h 102"/>
              <a:gd name="T30" fmla="*/ 86 w 103"/>
              <a:gd name="T31" fmla="*/ 100 h 102"/>
              <a:gd name="T32" fmla="*/ 102 w 103"/>
              <a:gd name="T33" fmla="*/ 4 h 102"/>
              <a:gd name="T34" fmla="*/ 101 w 103"/>
              <a:gd name="T35" fmla="*/ 1 h 102"/>
              <a:gd name="T36" fmla="*/ 10 w 103"/>
              <a:gd name="T37" fmla="*/ 66 h 102"/>
              <a:gd name="T38" fmla="*/ 84 w 103"/>
              <a:gd name="T39" fmla="*/ 17 h 102"/>
              <a:gd name="T40" fmla="*/ 30 w 103"/>
              <a:gd name="T41" fmla="*/ 75 h 102"/>
              <a:gd name="T42" fmla="*/ 29 w 103"/>
              <a:gd name="T43" fmla="*/ 74 h 102"/>
              <a:gd name="T44" fmla="*/ 10 w 103"/>
              <a:gd name="T45" fmla="*/ 66 h 102"/>
              <a:gd name="T46" fmla="*/ 33 w 103"/>
              <a:gd name="T47" fmla="*/ 77 h 102"/>
              <a:gd name="T48" fmla="*/ 33 w 103"/>
              <a:gd name="T49" fmla="*/ 77 h 102"/>
              <a:gd name="T50" fmla="*/ 93 w 103"/>
              <a:gd name="T51" fmla="*/ 12 h 102"/>
              <a:gd name="T52" fmla="*/ 42 w 103"/>
              <a:gd name="T53" fmla="*/ 93 h 102"/>
              <a:gd name="T54" fmla="*/ 33 w 103"/>
              <a:gd name="T55" fmla="*/ 77 h 102"/>
              <a:gd name="T56" fmla="*/ 81 w 103"/>
              <a:gd name="T57" fmla="*/ 95 h 102"/>
              <a:gd name="T58" fmla="*/ 53 w 103"/>
              <a:gd name="T59" fmla="*/ 84 h 102"/>
              <a:gd name="T60" fmla="*/ 51 w 103"/>
              <a:gd name="T61" fmla="*/ 83 h 102"/>
              <a:gd name="T62" fmla="*/ 93 w 103"/>
              <a:gd name="T63" fmla="*/ 18 h 102"/>
              <a:gd name="T64" fmla="*/ 81 w 103"/>
              <a:gd name="T65" fmla="*/ 95 h 102"/>
              <a:gd name="T66" fmla="*/ 81 w 103"/>
              <a:gd name="T67" fmla="*/ 95 h 102"/>
              <a:gd name="T68" fmla="*/ 81 w 103"/>
              <a:gd name="T69" fmla="*/ 9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3" h="102">
                <a:moveTo>
                  <a:pt x="101" y="1"/>
                </a:moveTo>
                <a:cubicBezTo>
                  <a:pt x="100" y="0"/>
                  <a:pt x="100" y="0"/>
                  <a:pt x="99" y="0"/>
                </a:cubicBezTo>
                <a:cubicBezTo>
                  <a:pt x="99" y="0"/>
                  <a:pt x="98" y="0"/>
                  <a:pt x="97" y="1"/>
                </a:cubicBezTo>
                <a:cubicBezTo>
                  <a:pt x="1" y="65"/>
                  <a:pt x="1" y="65"/>
                  <a:pt x="1" y="65"/>
                </a:cubicBezTo>
                <a:cubicBezTo>
                  <a:pt x="0" y="65"/>
                  <a:pt x="0" y="66"/>
                  <a:pt x="0" y="68"/>
                </a:cubicBezTo>
                <a:cubicBezTo>
                  <a:pt x="0" y="69"/>
                  <a:pt x="1" y="70"/>
                  <a:pt x="2" y="70"/>
                </a:cubicBezTo>
                <a:cubicBezTo>
                  <a:pt x="27" y="80"/>
                  <a:pt x="27" y="80"/>
                  <a:pt x="27" y="80"/>
                </a:cubicBezTo>
                <a:cubicBezTo>
                  <a:pt x="39" y="101"/>
                  <a:pt x="39" y="101"/>
                  <a:pt x="39" y="101"/>
                </a:cubicBezTo>
                <a:cubicBezTo>
                  <a:pt x="39" y="102"/>
                  <a:pt x="40" y="102"/>
                  <a:pt x="42" y="102"/>
                </a:cubicBezTo>
                <a:cubicBezTo>
                  <a:pt x="42" y="102"/>
                  <a:pt x="42" y="102"/>
                  <a:pt x="42" y="102"/>
                </a:cubicBezTo>
                <a:cubicBezTo>
                  <a:pt x="43" y="102"/>
                  <a:pt x="44" y="102"/>
                  <a:pt x="44" y="101"/>
                </a:cubicBezTo>
                <a:cubicBezTo>
                  <a:pt x="51" y="90"/>
                  <a:pt x="51" y="90"/>
                  <a:pt x="51" y="90"/>
                </a:cubicBezTo>
                <a:cubicBezTo>
                  <a:pt x="82" y="102"/>
                  <a:pt x="82" y="102"/>
                  <a:pt x="82" y="102"/>
                </a:cubicBezTo>
                <a:cubicBezTo>
                  <a:pt x="82" y="102"/>
                  <a:pt x="83" y="102"/>
                  <a:pt x="83" y="102"/>
                </a:cubicBezTo>
                <a:cubicBezTo>
                  <a:pt x="84" y="102"/>
                  <a:pt x="84" y="102"/>
                  <a:pt x="85" y="102"/>
                </a:cubicBezTo>
                <a:cubicBezTo>
                  <a:pt x="86" y="102"/>
                  <a:pt x="86" y="101"/>
                  <a:pt x="86" y="100"/>
                </a:cubicBezTo>
                <a:cubicBezTo>
                  <a:pt x="102" y="4"/>
                  <a:pt x="102" y="4"/>
                  <a:pt x="102" y="4"/>
                </a:cubicBezTo>
                <a:cubicBezTo>
                  <a:pt x="103" y="2"/>
                  <a:pt x="102" y="1"/>
                  <a:pt x="101" y="1"/>
                </a:cubicBezTo>
                <a:close/>
                <a:moveTo>
                  <a:pt x="10" y="66"/>
                </a:moveTo>
                <a:cubicBezTo>
                  <a:pt x="84" y="17"/>
                  <a:pt x="84" y="17"/>
                  <a:pt x="84" y="17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4"/>
                  <a:pt x="29" y="74"/>
                </a:cubicBezTo>
                <a:lnTo>
                  <a:pt x="10" y="66"/>
                </a:lnTo>
                <a:close/>
                <a:moveTo>
                  <a:pt x="33" y="77"/>
                </a:moveTo>
                <a:cubicBezTo>
                  <a:pt x="33" y="77"/>
                  <a:pt x="33" y="77"/>
                  <a:pt x="33" y="77"/>
                </a:cubicBezTo>
                <a:cubicBezTo>
                  <a:pt x="93" y="12"/>
                  <a:pt x="93" y="12"/>
                  <a:pt x="93" y="12"/>
                </a:cubicBezTo>
                <a:cubicBezTo>
                  <a:pt x="42" y="93"/>
                  <a:pt x="42" y="93"/>
                  <a:pt x="42" y="93"/>
                </a:cubicBezTo>
                <a:lnTo>
                  <a:pt x="33" y="77"/>
                </a:lnTo>
                <a:close/>
                <a:moveTo>
                  <a:pt x="81" y="95"/>
                </a:moveTo>
                <a:cubicBezTo>
                  <a:pt x="53" y="84"/>
                  <a:pt x="53" y="84"/>
                  <a:pt x="53" y="84"/>
                </a:cubicBezTo>
                <a:cubicBezTo>
                  <a:pt x="53" y="84"/>
                  <a:pt x="52" y="83"/>
                  <a:pt x="51" y="83"/>
                </a:cubicBezTo>
                <a:cubicBezTo>
                  <a:pt x="93" y="18"/>
                  <a:pt x="93" y="18"/>
                  <a:pt x="93" y="18"/>
                </a:cubicBezTo>
                <a:lnTo>
                  <a:pt x="81" y="95"/>
                </a:lnTo>
                <a:close/>
                <a:moveTo>
                  <a:pt x="81" y="95"/>
                </a:moveTo>
                <a:cubicBezTo>
                  <a:pt x="81" y="95"/>
                  <a:pt x="81" y="95"/>
                  <a:pt x="81" y="95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46"/>
          <p:cNvSpPr>
            <a:spLocks noEditPoints="1"/>
          </p:cNvSpPr>
          <p:nvPr/>
        </p:nvSpPr>
        <p:spPr bwMode="auto">
          <a:xfrm>
            <a:off x="3243621" y="2902728"/>
            <a:ext cx="506412" cy="493712"/>
          </a:xfrm>
          <a:custGeom>
            <a:avLst/>
            <a:gdLst>
              <a:gd name="T0" fmla="*/ 75 w 105"/>
              <a:gd name="T1" fmla="*/ 0 h 102"/>
              <a:gd name="T2" fmla="*/ 45 w 105"/>
              <a:gd name="T3" fmla="*/ 22 h 102"/>
              <a:gd name="T4" fmla="*/ 44 w 105"/>
              <a:gd name="T5" fmla="*/ 22 h 102"/>
              <a:gd name="T6" fmla="*/ 11 w 105"/>
              <a:gd name="T7" fmla="*/ 55 h 102"/>
              <a:gd name="T8" fmla="*/ 1 w 105"/>
              <a:gd name="T9" fmla="*/ 88 h 102"/>
              <a:gd name="T10" fmla="*/ 11 w 105"/>
              <a:gd name="T11" fmla="*/ 102 h 102"/>
              <a:gd name="T12" fmla="*/ 42 w 105"/>
              <a:gd name="T13" fmla="*/ 95 h 102"/>
              <a:gd name="T14" fmla="*/ 96 w 105"/>
              <a:gd name="T15" fmla="*/ 42 h 102"/>
              <a:gd name="T16" fmla="*/ 51 w 105"/>
              <a:gd name="T17" fmla="*/ 76 h 102"/>
              <a:gd name="T18" fmla="*/ 79 w 105"/>
              <a:gd name="T19" fmla="*/ 37 h 102"/>
              <a:gd name="T20" fmla="*/ 76 w 105"/>
              <a:gd name="T21" fmla="*/ 54 h 102"/>
              <a:gd name="T22" fmla="*/ 51 w 105"/>
              <a:gd name="T23" fmla="*/ 79 h 102"/>
              <a:gd name="T24" fmla="*/ 47 w 105"/>
              <a:gd name="T25" fmla="*/ 65 h 102"/>
              <a:gd name="T26" fmla="*/ 37 w 105"/>
              <a:gd name="T27" fmla="*/ 55 h 102"/>
              <a:gd name="T28" fmla="*/ 74 w 105"/>
              <a:gd name="T29" fmla="*/ 29 h 102"/>
              <a:gd name="T30" fmla="*/ 47 w 105"/>
              <a:gd name="T31" fmla="*/ 65 h 102"/>
              <a:gd name="T32" fmla="*/ 24 w 105"/>
              <a:gd name="T33" fmla="*/ 51 h 102"/>
              <a:gd name="T34" fmla="*/ 64 w 105"/>
              <a:gd name="T35" fmla="*/ 23 h 102"/>
              <a:gd name="T36" fmla="*/ 13 w 105"/>
              <a:gd name="T37" fmla="*/ 96 h 102"/>
              <a:gd name="T38" fmla="*/ 6 w 105"/>
              <a:gd name="T39" fmla="*/ 91 h 102"/>
              <a:gd name="T40" fmla="*/ 10 w 105"/>
              <a:gd name="T41" fmla="*/ 77 h 102"/>
              <a:gd name="T42" fmla="*/ 25 w 105"/>
              <a:gd name="T43" fmla="*/ 92 h 102"/>
              <a:gd name="T44" fmla="*/ 28 w 105"/>
              <a:gd name="T45" fmla="*/ 92 h 102"/>
              <a:gd name="T46" fmla="*/ 11 w 105"/>
              <a:gd name="T47" fmla="*/ 74 h 102"/>
              <a:gd name="T48" fmla="*/ 15 w 105"/>
              <a:gd name="T49" fmla="*/ 60 h 102"/>
              <a:gd name="T50" fmla="*/ 41 w 105"/>
              <a:gd name="T51" fmla="*/ 88 h 102"/>
              <a:gd name="T52" fmla="*/ 28 w 105"/>
              <a:gd name="T53" fmla="*/ 92 h 102"/>
              <a:gd name="T54" fmla="*/ 86 w 105"/>
              <a:gd name="T55" fmla="*/ 43 h 102"/>
              <a:gd name="T56" fmla="*/ 78 w 105"/>
              <a:gd name="T57" fmla="*/ 24 h 102"/>
              <a:gd name="T58" fmla="*/ 65 w 105"/>
              <a:gd name="T59" fmla="*/ 11 h 102"/>
              <a:gd name="T60" fmla="*/ 90 w 105"/>
              <a:gd name="T61" fmla="*/ 13 h 102"/>
              <a:gd name="T62" fmla="*/ 92 w 105"/>
              <a:gd name="T63" fmla="*/ 38 h 102"/>
              <a:gd name="T64" fmla="*/ 92 w 105"/>
              <a:gd name="T65" fmla="*/ 38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5" h="102">
                <a:moveTo>
                  <a:pt x="94" y="8"/>
                </a:moveTo>
                <a:cubicBezTo>
                  <a:pt x="89" y="3"/>
                  <a:pt x="82" y="0"/>
                  <a:pt x="75" y="0"/>
                </a:cubicBezTo>
                <a:cubicBezTo>
                  <a:pt x="69" y="0"/>
                  <a:pt x="64" y="2"/>
                  <a:pt x="60" y="6"/>
                </a:cubicBezTo>
                <a:cubicBezTo>
                  <a:pt x="45" y="22"/>
                  <a:pt x="45" y="22"/>
                  <a:pt x="45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11" y="55"/>
                  <a:pt x="11" y="55"/>
                  <a:pt x="11" y="55"/>
                </a:cubicBezTo>
                <a:cubicBezTo>
                  <a:pt x="10" y="57"/>
                  <a:pt x="9" y="59"/>
                  <a:pt x="8" y="61"/>
                </a:cubicBezTo>
                <a:cubicBezTo>
                  <a:pt x="1" y="88"/>
                  <a:pt x="1" y="88"/>
                  <a:pt x="1" y="88"/>
                </a:cubicBezTo>
                <a:cubicBezTo>
                  <a:pt x="0" y="88"/>
                  <a:pt x="0" y="90"/>
                  <a:pt x="0" y="91"/>
                </a:cubicBezTo>
                <a:cubicBezTo>
                  <a:pt x="0" y="97"/>
                  <a:pt x="5" y="102"/>
                  <a:pt x="11" y="102"/>
                </a:cubicBezTo>
                <a:cubicBezTo>
                  <a:pt x="12" y="102"/>
                  <a:pt x="15" y="102"/>
                  <a:pt x="15" y="102"/>
                </a:cubicBezTo>
                <a:cubicBezTo>
                  <a:pt x="42" y="95"/>
                  <a:pt x="42" y="95"/>
                  <a:pt x="42" y="95"/>
                </a:cubicBezTo>
                <a:cubicBezTo>
                  <a:pt x="44" y="94"/>
                  <a:pt x="46" y="93"/>
                  <a:pt x="48" y="91"/>
                </a:cubicBezTo>
                <a:cubicBezTo>
                  <a:pt x="96" y="42"/>
                  <a:pt x="96" y="42"/>
                  <a:pt x="96" y="42"/>
                </a:cubicBezTo>
                <a:cubicBezTo>
                  <a:pt x="105" y="33"/>
                  <a:pt x="104" y="18"/>
                  <a:pt x="94" y="8"/>
                </a:cubicBezTo>
                <a:close/>
                <a:moveTo>
                  <a:pt x="51" y="76"/>
                </a:moveTo>
                <a:cubicBezTo>
                  <a:pt x="51" y="73"/>
                  <a:pt x="50" y="70"/>
                  <a:pt x="49" y="68"/>
                </a:cubicBezTo>
                <a:cubicBezTo>
                  <a:pt x="79" y="37"/>
                  <a:pt x="79" y="37"/>
                  <a:pt x="79" y="37"/>
                </a:cubicBezTo>
                <a:cubicBezTo>
                  <a:pt x="81" y="43"/>
                  <a:pt x="80" y="49"/>
                  <a:pt x="76" y="53"/>
                </a:cubicBezTo>
                <a:cubicBezTo>
                  <a:pt x="76" y="54"/>
                  <a:pt x="76" y="54"/>
                  <a:pt x="76" y="54"/>
                </a:cubicBezTo>
                <a:cubicBezTo>
                  <a:pt x="76" y="54"/>
                  <a:pt x="76" y="54"/>
                  <a:pt x="76" y="54"/>
                </a:cubicBezTo>
                <a:cubicBezTo>
                  <a:pt x="51" y="79"/>
                  <a:pt x="51" y="79"/>
                  <a:pt x="51" y="79"/>
                </a:cubicBezTo>
                <a:cubicBezTo>
                  <a:pt x="51" y="78"/>
                  <a:pt x="51" y="77"/>
                  <a:pt x="51" y="76"/>
                </a:cubicBezTo>
                <a:close/>
                <a:moveTo>
                  <a:pt x="47" y="65"/>
                </a:moveTo>
                <a:cubicBezTo>
                  <a:pt x="46" y="63"/>
                  <a:pt x="45" y="61"/>
                  <a:pt x="43" y="59"/>
                </a:cubicBezTo>
                <a:cubicBezTo>
                  <a:pt x="41" y="57"/>
                  <a:pt x="39" y="56"/>
                  <a:pt x="37" y="55"/>
                </a:cubicBezTo>
                <a:cubicBezTo>
                  <a:pt x="67" y="24"/>
                  <a:pt x="67" y="24"/>
                  <a:pt x="67" y="24"/>
                </a:cubicBezTo>
                <a:cubicBezTo>
                  <a:pt x="69" y="25"/>
                  <a:pt x="72" y="27"/>
                  <a:pt x="74" y="29"/>
                </a:cubicBezTo>
                <a:cubicBezTo>
                  <a:pt x="76" y="30"/>
                  <a:pt x="77" y="32"/>
                  <a:pt x="78" y="34"/>
                </a:cubicBezTo>
                <a:lnTo>
                  <a:pt x="47" y="65"/>
                </a:lnTo>
                <a:close/>
                <a:moveTo>
                  <a:pt x="34" y="53"/>
                </a:moveTo>
                <a:cubicBezTo>
                  <a:pt x="31" y="52"/>
                  <a:pt x="27" y="51"/>
                  <a:pt x="24" y="51"/>
                </a:cubicBezTo>
                <a:cubicBezTo>
                  <a:pt x="49" y="26"/>
                  <a:pt x="49" y="26"/>
                  <a:pt x="49" y="26"/>
                </a:cubicBezTo>
                <a:cubicBezTo>
                  <a:pt x="53" y="23"/>
                  <a:pt x="58" y="21"/>
                  <a:pt x="64" y="23"/>
                </a:cubicBezTo>
                <a:lnTo>
                  <a:pt x="34" y="53"/>
                </a:lnTo>
                <a:close/>
                <a:moveTo>
                  <a:pt x="13" y="96"/>
                </a:moveTo>
                <a:cubicBezTo>
                  <a:pt x="13" y="96"/>
                  <a:pt x="12" y="96"/>
                  <a:pt x="11" y="96"/>
                </a:cubicBezTo>
                <a:cubicBezTo>
                  <a:pt x="9" y="96"/>
                  <a:pt x="6" y="94"/>
                  <a:pt x="6" y="91"/>
                </a:cubicBezTo>
                <a:cubicBezTo>
                  <a:pt x="6" y="91"/>
                  <a:pt x="7" y="90"/>
                  <a:pt x="7" y="89"/>
                </a:cubicBezTo>
                <a:cubicBezTo>
                  <a:pt x="10" y="77"/>
                  <a:pt x="10" y="77"/>
                  <a:pt x="10" y="77"/>
                </a:cubicBezTo>
                <a:cubicBezTo>
                  <a:pt x="14" y="77"/>
                  <a:pt x="18" y="79"/>
                  <a:pt x="21" y="82"/>
                </a:cubicBezTo>
                <a:cubicBezTo>
                  <a:pt x="24" y="85"/>
                  <a:pt x="25" y="89"/>
                  <a:pt x="25" y="92"/>
                </a:cubicBezTo>
                <a:lnTo>
                  <a:pt x="13" y="96"/>
                </a:lnTo>
                <a:close/>
                <a:moveTo>
                  <a:pt x="28" y="92"/>
                </a:moveTo>
                <a:cubicBezTo>
                  <a:pt x="28" y="87"/>
                  <a:pt x="27" y="83"/>
                  <a:pt x="23" y="79"/>
                </a:cubicBezTo>
                <a:cubicBezTo>
                  <a:pt x="20" y="76"/>
                  <a:pt x="15" y="74"/>
                  <a:pt x="11" y="74"/>
                </a:cubicBezTo>
                <a:cubicBezTo>
                  <a:pt x="14" y="62"/>
                  <a:pt x="14" y="62"/>
                  <a:pt x="14" y="62"/>
                </a:cubicBezTo>
                <a:cubicBezTo>
                  <a:pt x="14" y="62"/>
                  <a:pt x="15" y="61"/>
                  <a:pt x="15" y="60"/>
                </a:cubicBezTo>
                <a:cubicBezTo>
                  <a:pt x="22" y="56"/>
                  <a:pt x="32" y="57"/>
                  <a:pt x="39" y="64"/>
                </a:cubicBezTo>
                <a:cubicBezTo>
                  <a:pt x="46" y="71"/>
                  <a:pt x="47" y="82"/>
                  <a:pt x="41" y="88"/>
                </a:cubicBezTo>
                <a:cubicBezTo>
                  <a:pt x="41" y="88"/>
                  <a:pt x="41" y="88"/>
                  <a:pt x="40" y="89"/>
                </a:cubicBezTo>
                <a:lnTo>
                  <a:pt x="28" y="92"/>
                </a:lnTo>
                <a:close/>
                <a:moveTo>
                  <a:pt x="92" y="38"/>
                </a:moveTo>
                <a:cubicBezTo>
                  <a:pt x="86" y="43"/>
                  <a:pt x="86" y="43"/>
                  <a:pt x="86" y="43"/>
                </a:cubicBezTo>
                <a:cubicBezTo>
                  <a:pt x="86" y="42"/>
                  <a:pt x="87" y="42"/>
                  <a:pt x="86" y="41"/>
                </a:cubicBezTo>
                <a:cubicBezTo>
                  <a:pt x="86" y="35"/>
                  <a:pt x="83" y="29"/>
                  <a:pt x="78" y="24"/>
                </a:cubicBezTo>
                <a:cubicBezTo>
                  <a:pt x="73" y="19"/>
                  <a:pt x="66" y="16"/>
                  <a:pt x="59" y="16"/>
                </a:cubicBezTo>
                <a:cubicBezTo>
                  <a:pt x="65" y="11"/>
                  <a:pt x="65" y="11"/>
                  <a:pt x="65" y="11"/>
                </a:cubicBezTo>
                <a:cubicBezTo>
                  <a:pt x="67" y="8"/>
                  <a:pt x="71" y="6"/>
                  <a:pt x="75" y="6"/>
                </a:cubicBezTo>
                <a:cubicBezTo>
                  <a:pt x="80" y="6"/>
                  <a:pt x="85" y="9"/>
                  <a:pt x="90" y="13"/>
                </a:cubicBezTo>
                <a:cubicBezTo>
                  <a:pt x="93" y="17"/>
                  <a:pt x="96" y="21"/>
                  <a:pt x="96" y="26"/>
                </a:cubicBezTo>
                <a:cubicBezTo>
                  <a:pt x="96" y="31"/>
                  <a:pt x="95" y="35"/>
                  <a:pt x="92" y="38"/>
                </a:cubicBezTo>
                <a:close/>
                <a:moveTo>
                  <a:pt x="92" y="38"/>
                </a:moveTo>
                <a:cubicBezTo>
                  <a:pt x="92" y="38"/>
                  <a:pt x="92" y="38"/>
                  <a:pt x="92" y="38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44"/>
          <p:cNvSpPr/>
          <p:nvPr/>
        </p:nvSpPr>
        <p:spPr>
          <a:xfrm rot="900000">
            <a:off x="5647445" y="2122531"/>
            <a:ext cx="424354" cy="463956"/>
          </a:xfrm>
          <a:custGeom>
            <a:avLst/>
            <a:gdLst>
              <a:gd name="connsiteX0" fmla="*/ 388816 w 874541"/>
              <a:gd name="connsiteY0" fmla="*/ 97630 h 957262"/>
              <a:gd name="connsiteX1" fmla="*/ 388816 w 874541"/>
              <a:gd name="connsiteY1" fmla="*/ 355169 h 957262"/>
              <a:gd name="connsiteX2" fmla="*/ 220218 w 874541"/>
              <a:gd name="connsiteY2" fmla="*/ 654842 h 957262"/>
              <a:gd name="connsiteX3" fmla="*/ 653605 w 874541"/>
              <a:gd name="connsiteY3" fmla="*/ 654842 h 957262"/>
              <a:gd name="connsiteX4" fmla="*/ 477393 w 874541"/>
              <a:gd name="connsiteY4" fmla="*/ 355107 h 957262"/>
              <a:gd name="connsiteX5" fmla="*/ 477393 w 874541"/>
              <a:gd name="connsiteY5" fmla="*/ 97630 h 957262"/>
              <a:gd name="connsiteX6" fmla="*/ 267842 w 874541"/>
              <a:gd name="connsiteY6" fmla="*/ 0 h 957262"/>
              <a:gd name="connsiteX7" fmla="*/ 605980 w 874541"/>
              <a:gd name="connsiteY7" fmla="*/ 0 h 957262"/>
              <a:gd name="connsiteX8" fmla="*/ 653605 w 874541"/>
              <a:gd name="connsiteY8" fmla="*/ 47625 h 957262"/>
              <a:gd name="connsiteX9" fmla="*/ 605980 w 874541"/>
              <a:gd name="connsiteY9" fmla="*/ 95250 h 957262"/>
              <a:gd name="connsiteX10" fmla="*/ 565569 w 874541"/>
              <a:gd name="connsiteY10" fmla="*/ 95250 h 957262"/>
              <a:gd name="connsiteX11" fmla="*/ 566690 w 874541"/>
              <a:gd name="connsiteY11" fmla="*/ 209550 h 957262"/>
              <a:gd name="connsiteX12" fmla="*/ 567880 w 874541"/>
              <a:gd name="connsiteY12" fmla="*/ 330994 h 957262"/>
              <a:gd name="connsiteX13" fmla="*/ 856012 w 874541"/>
              <a:gd name="connsiteY13" fmla="*/ 821531 h 957262"/>
              <a:gd name="connsiteX14" fmla="*/ 798862 w 874541"/>
              <a:gd name="connsiteY14" fmla="*/ 957262 h 957262"/>
              <a:gd name="connsiteX15" fmla="*/ 72580 w 874541"/>
              <a:gd name="connsiteY15" fmla="*/ 957262 h 957262"/>
              <a:gd name="connsiteX16" fmla="*/ 17812 w 874541"/>
              <a:gd name="connsiteY16" fmla="*/ 816769 h 957262"/>
              <a:gd name="connsiteX17" fmla="*/ 305943 w 874541"/>
              <a:gd name="connsiteY17" fmla="*/ 323850 h 957262"/>
              <a:gd name="connsiteX18" fmla="*/ 305943 w 874541"/>
              <a:gd name="connsiteY18" fmla="*/ 95250 h 957262"/>
              <a:gd name="connsiteX19" fmla="*/ 267842 w 874541"/>
              <a:gd name="connsiteY19" fmla="*/ 95250 h 957262"/>
              <a:gd name="connsiteX20" fmla="*/ 220217 w 874541"/>
              <a:gd name="connsiteY20" fmla="*/ 47625 h 957262"/>
              <a:gd name="connsiteX21" fmla="*/ 267842 w 874541"/>
              <a:gd name="connsiteY21" fmla="*/ 0 h 95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74541" h="957262">
                <a:moveTo>
                  <a:pt x="388816" y="97630"/>
                </a:moveTo>
                <a:lnTo>
                  <a:pt x="388816" y="355169"/>
                </a:lnTo>
                <a:lnTo>
                  <a:pt x="220218" y="654842"/>
                </a:lnTo>
                <a:lnTo>
                  <a:pt x="653605" y="654842"/>
                </a:lnTo>
                <a:lnTo>
                  <a:pt x="477393" y="355107"/>
                </a:lnTo>
                <a:lnTo>
                  <a:pt x="477393" y="97630"/>
                </a:lnTo>
                <a:close/>
                <a:moveTo>
                  <a:pt x="267842" y="0"/>
                </a:moveTo>
                <a:lnTo>
                  <a:pt x="605980" y="0"/>
                </a:lnTo>
                <a:cubicBezTo>
                  <a:pt x="632283" y="0"/>
                  <a:pt x="653605" y="21322"/>
                  <a:pt x="653605" y="47625"/>
                </a:cubicBezTo>
                <a:cubicBezTo>
                  <a:pt x="653605" y="73928"/>
                  <a:pt x="632283" y="95250"/>
                  <a:pt x="605980" y="95250"/>
                </a:cubicBezTo>
                <a:lnTo>
                  <a:pt x="565569" y="95250"/>
                </a:lnTo>
                <a:cubicBezTo>
                  <a:pt x="565943" y="133350"/>
                  <a:pt x="566316" y="171450"/>
                  <a:pt x="566690" y="209550"/>
                </a:cubicBezTo>
                <a:cubicBezTo>
                  <a:pt x="567087" y="251024"/>
                  <a:pt x="567483" y="292497"/>
                  <a:pt x="567880" y="330994"/>
                </a:cubicBezTo>
                <a:lnTo>
                  <a:pt x="856012" y="821531"/>
                </a:lnTo>
                <a:cubicBezTo>
                  <a:pt x="891731" y="878681"/>
                  <a:pt x="877443" y="950118"/>
                  <a:pt x="798862" y="957262"/>
                </a:cubicBezTo>
                <a:lnTo>
                  <a:pt x="72580" y="957262"/>
                </a:lnTo>
                <a:cubicBezTo>
                  <a:pt x="-7589" y="943769"/>
                  <a:pt x="-13939" y="877888"/>
                  <a:pt x="17812" y="816769"/>
                </a:cubicBezTo>
                <a:lnTo>
                  <a:pt x="305943" y="323850"/>
                </a:lnTo>
                <a:lnTo>
                  <a:pt x="305943" y="95250"/>
                </a:lnTo>
                <a:lnTo>
                  <a:pt x="267842" y="95250"/>
                </a:lnTo>
                <a:cubicBezTo>
                  <a:pt x="241539" y="95250"/>
                  <a:pt x="220217" y="73928"/>
                  <a:pt x="220217" y="47625"/>
                </a:cubicBezTo>
                <a:cubicBezTo>
                  <a:pt x="220217" y="21322"/>
                  <a:pt x="241539" y="0"/>
                  <a:pt x="267842" y="0"/>
                </a:cubicBezTo>
                <a:close/>
              </a:path>
            </a:pathLst>
          </a:cu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/>
          </a:p>
        </p:txBody>
      </p:sp>
      <p:sp>
        <p:nvSpPr>
          <p:cNvPr id="46" name="Title 1"/>
          <p:cNvSpPr txBox="1">
            <a:spLocks/>
          </p:cNvSpPr>
          <p:nvPr/>
        </p:nvSpPr>
        <p:spPr>
          <a:xfrm>
            <a:off x="1114139" y="2071252"/>
            <a:ext cx="1434763" cy="3619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000" b="1" dirty="0" err="1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Ghi</a:t>
            </a:r>
            <a:r>
              <a:rPr lang="en-US" sz="20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chú</a:t>
            </a:r>
            <a:r>
              <a:rPr lang="en-US" sz="20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47" name="Title 1"/>
          <p:cNvSpPr txBox="1">
            <a:spLocks/>
          </p:cNvSpPr>
          <p:nvPr/>
        </p:nvSpPr>
        <p:spPr>
          <a:xfrm>
            <a:off x="851192" y="2477599"/>
            <a:ext cx="1680490" cy="3619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vi-VN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Đây là văn bản mẫu. Hãy thay thế văn bản của bạn</a:t>
            </a:r>
          </a:p>
        </p:txBody>
      </p:sp>
      <p:sp>
        <p:nvSpPr>
          <p:cNvPr id="48" name="Title 1"/>
          <p:cNvSpPr txBox="1">
            <a:spLocks/>
          </p:cNvSpPr>
          <p:nvPr/>
        </p:nvSpPr>
        <p:spPr>
          <a:xfrm>
            <a:off x="6627961" y="2923238"/>
            <a:ext cx="1434763" cy="3619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000" b="1" dirty="0" err="1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Ghi</a:t>
            </a:r>
            <a:r>
              <a:rPr lang="en-US" sz="2000" b="1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chú</a:t>
            </a:r>
            <a:r>
              <a:rPr lang="en-US" sz="2000" b="1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49" name="Title 1"/>
          <p:cNvSpPr txBox="1">
            <a:spLocks/>
          </p:cNvSpPr>
          <p:nvPr/>
        </p:nvSpPr>
        <p:spPr>
          <a:xfrm>
            <a:off x="6635581" y="3372949"/>
            <a:ext cx="1680490" cy="3619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vi-VN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Đây là văn bản mẫu. Hãy thay thế văn bản của bạn</a:t>
            </a:r>
          </a:p>
        </p:txBody>
      </p:sp>
      <p:sp>
        <p:nvSpPr>
          <p:cNvPr id="50" name="Title 1"/>
          <p:cNvSpPr txBox="1">
            <a:spLocks/>
          </p:cNvSpPr>
          <p:nvPr/>
        </p:nvSpPr>
        <p:spPr>
          <a:xfrm>
            <a:off x="6627961" y="1168403"/>
            <a:ext cx="1434763" cy="3619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0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Ghi</a:t>
            </a:r>
            <a:r>
              <a:rPr lang="en-US" sz="20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chú</a:t>
            </a:r>
            <a:r>
              <a:rPr lang="en-US" sz="20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0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Title 1"/>
          <p:cNvSpPr txBox="1">
            <a:spLocks/>
          </p:cNvSpPr>
          <p:nvPr/>
        </p:nvSpPr>
        <p:spPr>
          <a:xfrm>
            <a:off x="6635581" y="1639399"/>
            <a:ext cx="1680490" cy="3619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vi-VN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Đây là văn bản mẫu. Hãy thay thế văn bản của bạn</a:t>
            </a:r>
          </a:p>
        </p:txBody>
      </p:sp>
      <p:sp>
        <p:nvSpPr>
          <p:cNvPr id="52" name="Title 1"/>
          <p:cNvSpPr txBox="1">
            <a:spLocks/>
          </p:cNvSpPr>
          <p:nvPr/>
        </p:nvSpPr>
        <p:spPr>
          <a:xfrm>
            <a:off x="135466" y="438150"/>
            <a:ext cx="4196501" cy="3619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TIÊU ĐỀ NỘI DUNG</a:t>
            </a:r>
            <a:endParaRPr lang="en-US" sz="3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7106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3737610"/>
            <a:ext cx="3185160" cy="725170"/>
            <a:chOff x="0" y="3737610"/>
            <a:chExt cx="3185160" cy="725170"/>
          </a:xfrm>
        </p:grpSpPr>
        <p:sp>
          <p:nvSpPr>
            <p:cNvPr id="2" name="Rectangle 1"/>
            <p:cNvSpPr/>
            <p:nvPr/>
          </p:nvSpPr>
          <p:spPr>
            <a:xfrm>
              <a:off x="0" y="3737610"/>
              <a:ext cx="1287780" cy="725170"/>
            </a:xfrm>
            <a:custGeom>
              <a:avLst/>
              <a:gdLst>
                <a:gd name="connsiteX0" fmla="*/ 0 w 1259840"/>
                <a:gd name="connsiteY0" fmla="*/ 0 h 638810"/>
                <a:gd name="connsiteX1" fmla="*/ 1259840 w 1259840"/>
                <a:gd name="connsiteY1" fmla="*/ 0 h 638810"/>
                <a:gd name="connsiteX2" fmla="*/ 1259840 w 1259840"/>
                <a:gd name="connsiteY2" fmla="*/ 638810 h 638810"/>
                <a:gd name="connsiteX3" fmla="*/ 0 w 1259840"/>
                <a:gd name="connsiteY3" fmla="*/ 638810 h 638810"/>
                <a:gd name="connsiteX4" fmla="*/ 0 w 1259840"/>
                <a:gd name="connsiteY4" fmla="*/ 0 h 638810"/>
                <a:gd name="connsiteX0" fmla="*/ 0 w 1280160"/>
                <a:gd name="connsiteY0" fmla="*/ 53340 h 692150"/>
                <a:gd name="connsiteX1" fmla="*/ 1280160 w 1280160"/>
                <a:gd name="connsiteY1" fmla="*/ 0 h 692150"/>
                <a:gd name="connsiteX2" fmla="*/ 1259840 w 1280160"/>
                <a:gd name="connsiteY2" fmla="*/ 692150 h 692150"/>
                <a:gd name="connsiteX3" fmla="*/ 0 w 1280160"/>
                <a:gd name="connsiteY3" fmla="*/ 692150 h 692150"/>
                <a:gd name="connsiteX4" fmla="*/ 0 w 1280160"/>
                <a:gd name="connsiteY4" fmla="*/ 53340 h 692150"/>
                <a:gd name="connsiteX0" fmla="*/ 0 w 1287780"/>
                <a:gd name="connsiteY0" fmla="*/ 53340 h 692150"/>
                <a:gd name="connsiteX1" fmla="*/ 1280160 w 1287780"/>
                <a:gd name="connsiteY1" fmla="*/ 0 h 692150"/>
                <a:gd name="connsiteX2" fmla="*/ 1287780 w 1287780"/>
                <a:gd name="connsiteY2" fmla="*/ 681990 h 692150"/>
                <a:gd name="connsiteX3" fmla="*/ 0 w 1287780"/>
                <a:gd name="connsiteY3" fmla="*/ 692150 h 692150"/>
                <a:gd name="connsiteX4" fmla="*/ 0 w 1287780"/>
                <a:gd name="connsiteY4" fmla="*/ 53340 h 692150"/>
                <a:gd name="connsiteX0" fmla="*/ 0 w 1287780"/>
                <a:gd name="connsiteY0" fmla="*/ 53340 h 725170"/>
                <a:gd name="connsiteX1" fmla="*/ 1280160 w 1287780"/>
                <a:gd name="connsiteY1" fmla="*/ 0 h 725170"/>
                <a:gd name="connsiteX2" fmla="*/ 1287780 w 1287780"/>
                <a:gd name="connsiteY2" fmla="*/ 681990 h 725170"/>
                <a:gd name="connsiteX3" fmla="*/ 2540 w 1287780"/>
                <a:gd name="connsiteY3" fmla="*/ 725170 h 725170"/>
                <a:gd name="connsiteX4" fmla="*/ 0 w 1287780"/>
                <a:gd name="connsiteY4" fmla="*/ 53340 h 725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7780" h="725170">
                  <a:moveTo>
                    <a:pt x="0" y="53340"/>
                  </a:moveTo>
                  <a:lnTo>
                    <a:pt x="1280160" y="0"/>
                  </a:lnTo>
                  <a:lnTo>
                    <a:pt x="1287780" y="681990"/>
                  </a:lnTo>
                  <a:lnTo>
                    <a:pt x="2540" y="725170"/>
                  </a:lnTo>
                  <a:cubicBezTo>
                    <a:pt x="1693" y="501227"/>
                    <a:pt x="847" y="277283"/>
                    <a:pt x="0" y="5334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82700" y="3743222"/>
              <a:ext cx="1902460" cy="719412"/>
              <a:chOff x="1282700" y="3743222"/>
              <a:chExt cx="1902460" cy="719412"/>
            </a:xfrm>
            <a:solidFill>
              <a:srgbClr val="FFCC99"/>
            </a:solidFill>
          </p:grpSpPr>
          <p:sp>
            <p:nvSpPr>
              <p:cNvPr id="4" name="Freeform 3"/>
              <p:cNvSpPr/>
              <p:nvPr/>
            </p:nvSpPr>
            <p:spPr>
              <a:xfrm>
                <a:off x="1282700" y="3794760"/>
                <a:ext cx="1627299" cy="667874"/>
              </a:xfrm>
              <a:custGeom>
                <a:avLst/>
                <a:gdLst>
                  <a:gd name="connsiteX0" fmla="*/ 0 w 1592580"/>
                  <a:gd name="connsiteY0" fmla="*/ 175260 h 665480"/>
                  <a:gd name="connsiteX1" fmla="*/ 320040 w 1592580"/>
                  <a:gd name="connsiteY1" fmla="*/ 35560 h 665480"/>
                  <a:gd name="connsiteX2" fmla="*/ 711200 w 1592580"/>
                  <a:gd name="connsiteY2" fmla="*/ 0 h 665480"/>
                  <a:gd name="connsiteX3" fmla="*/ 1092200 w 1592580"/>
                  <a:gd name="connsiteY3" fmla="*/ 175260 h 665480"/>
                  <a:gd name="connsiteX4" fmla="*/ 1592580 w 1592580"/>
                  <a:gd name="connsiteY4" fmla="*/ 243840 h 665480"/>
                  <a:gd name="connsiteX5" fmla="*/ 1574800 w 1592580"/>
                  <a:gd name="connsiteY5" fmla="*/ 358140 h 665480"/>
                  <a:gd name="connsiteX6" fmla="*/ 1325880 w 1592580"/>
                  <a:gd name="connsiteY6" fmla="*/ 365760 h 665480"/>
                  <a:gd name="connsiteX7" fmla="*/ 843280 w 1592580"/>
                  <a:gd name="connsiteY7" fmla="*/ 406400 h 665480"/>
                  <a:gd name="connsiteX8" fmla="*/ 850900 w 1592580"/>
                  <a:gd name="connsiteY8" fmla="*/ 429260 h 665480"/>
                  <a:gd name="connsiteX9" fmla="*/ 1417320 w 1592580"/>
                  <a:gd name="connsiteY9" fmla="*/ 393700 h 665480"/>
                  <a:gd name="connsiteX10" fmla="*/ 1120140 w 1592580"/>
                  <a:gd name="connsiteY10" fmla="*/ 665480 h 665480"/>
                  <a:gd name="connsiteX11" fmla="*/ 508000 w 1592580"/>
                  <a:gd name="connsiteY11" fmla="*/ 551180 h 665480"/>
                  <a:gd name="connsiteX12" fmla="*/ 213360 w 1592580"/>
                  <a:gd name="connsiteY12" fmla="*/ 535940 h 665480"/>
                  <a:gd name="connsiteX13" fmla="*/ 0 w 1592580"/>
                  <a:gd name="connsiteY13" fmla="*/ 589280 h 665480"/>
                  <a:gd name="connsiteX14" fmla="*/ 0 w 1592580"/>
                  <a:gd name="connsiteY14" fmla="*/ 175260 h 665480"/>
                  <a:gd name="connsiteX0" fmla="*/ 0 w 1592580"/>
                  <a:gd name="connsiteY0" fmla="*/ 175260 h 665480"/>
                  <a:gd name="connsiteX1" fmla="*/ 320040 w 1592580"/>
                  <a:gd name="connsiteY1" fmla="*/ 35560 h 665480"/>
                  <a:gd name="connsiteX2" fmla="*/ 711200 w 1592580"/>
                  <a:gd name="connsiteY2" fmla="*/ 0 h 665480"/>
                  <a:gd name="connsiteX3" fmla="*/ 1092200 w 1592580"/>
                  <a:gd name="connsiteY3" fmla="*/ 175260 h 665480"/>
                  <a:gd name="connsiteX4" fmla="*/ 1592580 w 1592580"/>
                  <a:gd name="connsiteY4" fmla="*/ 243840 h 665480"/>
                  <a:gd name="connsiteX5" fmla="*/ 1574800 w 1592580"/>
                  <a:gd name="connsiteY5" fmla="*/ 358140 h 665480"/>
                  <a:gd name="connsiteX6" fmla="*/ 1325880 w 1592580"/>
                  <a:gd name="connsiteY6" fmla="*/ 365760 h 665480"/>
                  <a:gd name="connsiteX7" fmla="*/ 843280 w 1592580"/>
                  <a:gd name="connsiteY7" fmla="*/ 406400 h 665480"/>
                  <a:gd name="connsiteX8" fmla="*/ 850900 w 1592580"/>
                  <a:gd name="connsiteY8" fmla="*/ 429260 h 665480"/>
                  <a:gd name="connsiteX9" fmla="*/ 1417320 w 1592580"/>
                  <a:gd name="connsiteY9" fmla="*/ 393700 h 665480"/>
                  <a:gd name="connsiteX10" fmla="*/ 1120140 w 1592580"/>
                  <a:gd name="connsiteY10" fmla="*/ 665480 h 665480"/>
                  <a:gd name="connsiteX11" fmla="*/ 508000 w 1592580"/>
                  <a:gd name="connsiteY11" fmla="*/ 551180 h 665480"/>
                  <a:gd name="connsiteX12" fmla="*/ 213360 w 1592580"/>
                  <a:gd name="connsiteY12" fmla="*/ 535940 h 665480"/>
                  <a:gd name="connsiteX13" fmla="*/ 0 w 1592580"/>
                  <a:gd name="connsiteY13" fmla="*/ 589280 h 665480"/>
                  <a:gd name="connsiteX14" fmla="*/ 0 w 1592580"/>
                  <a:gd name="connsiteY14" fmla="*/ 175260 h 665480"/>
                  <a:gd name="connsiteX0" fmla="*/ 0 w 1592580"/>
                  <a:gd name="connsiteY0" fmla="*/ 175260 h 665480"/>
                  <a:gd name="connsiteX1" fmla="*/ 320040 w 1592580"/>
                  <a:gd name="connsiteY1" fmla="*/ 35560 h 665480"/>
                  <a:gd name="connsiteX2" fmla="*/ 711200 w 1592580"/>
                  <a:gd name="connsiteY2" fmla="*/ 0 h 665480"/>
                  <a:gd name="connsiteX3" fmla="*/ 1092200 w 1592580"/>
                  <a:gd name="connsiteY3" fmla="*/ 175260 h 665480"/>
                  <a:gd name="connsiteX4" fmla="*/ 1592580 w 1592580"/>
                  <a:gd name="connsiteY4" fmla="*/ 243840 h 665480"/>
                  <a:gd name="connsiteX5" fmla="*/ 1574800 w 1592580"/>
                  <a:gd name="connsiteY5" fmla="*/ 358140 h 665480"/>
                  <a:gd name="connsiteX6" fmla="*/ 1325880 w 1592580"/>
                  <a:gd name="connsiteY6" fmla="*/ 365760 h 665480"/>
                  <a:gd name="connsiteX7" fmla="*/ 843280 w 1592580"/>
                  <a:gd name="connsiteY7" fmla="*/ 406400 h 665480"/>
                  <a:gd name="connsiteX8" fmla="*/ 850900 w 1592580"/>
                  <a:gd name="connsiteY8" fmla="*/ 429260 h 665480"/>
                  <a:gd name="connsiteX9" fmla="*/ 1417320 w 1592580"/>
                  <a:gd name="connsiteY9" fmla="*/ 393700 h 665480"/>
                  <a:gd name="connsiteX10" fmla="*/ 1120140 w 1592580"/>
                  <a:gd name="connsiteY10" fmla="*/ 665480 h 665480"/>
                  <a:gd name="connsiteX11" fmla="*/ 508000 w 1592580"/>
                  <a:gd name="connsiteY11" fmla="*/ 551180 h 665480"/>
                  <a:gd name="connsiteX12" fmla="*/ 213360 w 1592580"/>
                  <a:gd name="connsiteY12" fmla="*/ 535940 h 665480"/>
                  <a:gd name="connsiteX13" fmla="*/ 0 w 1592580"/>
                  <a:gd name="connsiteY13" fmla="*/ 589280 h 665480"/>
                  <a:gd name="connsiteX14" fmla="*/ 0 w 1592580"/>
                  <a:gd name="connsiteY14" fmla="*/ 175260 h 665480"/>
                  <a:gd name="connsiteX0" fmla="*/ 0 w 1592580"/>
                  <a:gd name="connsiteY0" fmla="*/ 175260 h 665480"/>
                  <a:gd name="connsiteX1" fmla="*/ 320040 w 1592580"/>
                  <a:gd name="connsiteY1" fmla="*/ 35560 h 665480"/>
                  <a:gd name="connsiteX2" fmla="*/ 711200 w 1592580"/>
                  <a:gd name="connsiteY2" fmla="*/ 0 h 665480"/>
                  <a:gd name="connsiteX3" fmla="*/ 1092200 w 1592580"/>
                  <a:gd name="connsiteY3" fmla="*/ 175260 h 665480"/>
                  <a:gd name="connsiteX4" fmla="*/ 1592580 w 1592580"/>
                  <a:gd name="connsiteY4" fmla="*/ 243840 h 665480"/>
                  <a:gd name="connsiteX5" fmla="*/ 1574800 w 1592580"/>
                  <a:gd name="connsiteY5" fmla="*/ 358140 h 665480"/>
                  <a:gd name="connsiteX6" fmla="*/ 1325880 w 1592580"/>
                  <a:gd name="connsiteY6" fmla="*/ 365760 h 665480"/>
                  <a:gd name="connsiteX7" fmla="*/ 843280 w 1592580"/>
                  <a:gd name="connsiteY7" fmla="*/ 406400 h 665480"/>
                  <a:gd name="connsiteX8" fmla="*/ 850900 w 1592580"/>
                  <a:gd name="connsiteY8" fmla="*/ 429260 h 665480"/>
                  <a:gd name="connsiteX9" fmla="*/ 1417320 w 1592580"/>
                  <a:gd name="connsiteY9" fmla="*/ 393700 h 665480"/>
                  <a:gd name="connsiteX10" fmla="*/ 1120140 w 1592580"/>
                  <a:gd name="connsiteY10" fmla="*/ 665480 h 665480"/>
                  <a:gd name="connsiteX11" fmla="*/ 508000 w 1592580"/>
                  <a:gd name="connsiteY11" fmla="*/ 551180 h 665480"/>
                  <a:gd name="connsiteX12" fmla="*/ 213360 w 1592580"/>
                  <a:gd name="connsiteY12" fmla="*/ 535940 h 665480"/>
                  <a:gd name="connsiteX13" fmla="*/ 0 w 1592580"/>
                  <a:gd name="connsiteY13" fmla="*/ 589280 h 665480"/>
                  <a:gd name="connsiteX14" fmla="*/ 0 w 1592580"/>
                  <a:gd name="connsiteY14" fmla="*/ 175260 h 665480"/>
                  <a:gd name="connsiteX0" fmla="*/ 0 w 1592580"/>
                  <a:gd name="connsiteY0" fmla="*/ 175260 h 665480"/>
                  <a:gd name="connsiteX1" fmla="*/ 320040 w 1592580"/>
                  <a:gd name="connsiteY1" fmla="*/ 35560 h 665480"/>
                  <a:gd name="connsiteX2" fmla="*/ 711200 w 1592580"/>
                  <a:gd name="connsiteY2" fmla="*/ 0 h 665480"/>
                  <a:gd name="connsiteX3" fmla="*/ 1092200 w 1592580"/>
                  <a:gd name="connsiteY3" fmla="*/ 175260 h 665480"/>
                  <a:gd name="connsiteX4" fmla="*/ 1592580 w 1592580"/>
                  <a:gd name="connsiteY4" fmla="*/ 243840 h 665480"/>
                  <a:gd name="connsiteX5" fmla="*/ 1574800 w 1592580"/>
                  <a:gd name="connsiteY5" fmla="*/ 358140 h 665480"/>
                  <a:gd name="connsiteX6" fmla="*/ 1325880 w 1592580"/>
                  <a:gd name="connsiteY6" fmla="*/ 365760 h 665480"/>
                  <a:gd name="connsiteX7" fmla="*/ 843280 w 1592580"/>
                  <a:gd name="connsiteY7" fmla="*/ 406400 h 665480"/>
                  <a:gd name="connsiteX8" fmla="*/ 850900 w 1592580"/>
                  <a:gd name="connsiteY8" fmla="*/ 429260 h 665480"/>
                  <a:gd name="connsiteX9" fmla="*/ 1417320 w 1592580"/>
                  <a:gd name="connsiteY9" fmla="*/ 393700 h 665480"/>
                  <a:gd name="connsiteX10" fmla="*/ 1120140 w 1592580"/>
                  <a:gd name="connsiteY10" fmla="*/ 665480 h 665480"/>
                  <a:gd name="connsiteX11" fmla="*/ 508000 w 1592580"/>
                  <a:gd name="connsiteY11" fmla="*/ 551180 h 665480"/>
                  <a:gd name="connsiteX12" fmla="*/ 213360 w 1592580"/>
                  <a:gd name="connsiteY12" fmla="*/ 535940 h 665480"/>
                  <a:gd name="connsiteX13" fmla="*/ 0 w 1592580"/>
                  <a:gd name="connsiteY13" fmla="*/ 589280 h 665480"/>
                  <a:gd name="connsiteX14" fmla="*/ 0 w 1592580"/>
                  <a:gd name="connsiteY14" fmla="*/ 175260 h 665480"/>
                  <a:gd name="connsiteX0" fmla="*/ 0 w 1592580"/>
                  <a:gd name="connsiteY0" fmla="*/ 187960 h 678180"/>
                  <a:gd name="connsiteX1" fmla="*/ 320040 w 1592580"/>
                  <a:gd name="connsiteY1" fmla="*/ 48260 h 678180"/>
                  <a:gd name="connsiteX2" fmla="*/ 690880 w 1592580"/>
                  <a:gd name="connsiteY2" fmla="*/ 0 h 678180"/>
                  <a:gd name="connsiteX3" fmla="*/ 1092200 w 1592580"/>
                  <a:gd name="connsiteY3" fmla="*/ 187960 h 678180"/>
                  <a:gd name="connsiteX4" fmla="*/ 1592580 w 1592580"/>
                  <a:gd name="connsiteY4" fmla="*/ 256540 h 678180"/>
                  <a:gd name="connsiteX5" fmla="*/ 1574800 w 1592580"/>
                  <a:gd name="connsiteY5" fmla="*/ 370840 h 678180"/>
                  <a:gd name="connsiteX6" fmla="*/ 1325880 w 1592580"/>
                  <a:gd name="connsiteY6" fmla="*/ 378460 h 678180"/>
                  <a:gd name="connsiteX7" fmla="*/ 843280 w 1592580"/>
                  <a:gd name="connsiteY7" fmla="*/ 419100 h 678180"/>
                  <a:gd name="connsiteX8" fmla="*/ 850900 w 1592580"/>
                  <a:gd name="connsiteY8" fmla="*/ 441960 h 678180"/>
                  <a:gd name="connsiteX9" fmla="*/ 1417320 w 1592580"/>
                  <a:gd name="connsiteY9" fmla="*/ 406400 h 678180"/>
                  <a:gd name="connsiteX10" fmla="*/ 1120140 w 1592580"/>
                  <a:gd name="connsiteY10" fmla="*/ 678180 h 678180"/>
                  <a:gd name="connsiteX11" fmla="*/ 508000 w 1592580"/>
                  <a:gd name="connsiteY11" fmla="*/ 563880 h 678180"/>
                  <a:gd name="connsiteX12" fmla="*/ 213360 w 1592580"/>
                  <a:gd name="connsiteY12" fmla="*/ 548640 h 678180"/>
                  <a:gd name="connsiteX13" fmla="*/ 0 w 1592580"/>
                  <a:gd name="connsiteY13" fmla="*/ 601980 h 678180"/>
                  <a:gd name="connsiteX14" fmla="*/ 0 w 1592580"/>
                  <a:gd name="connsiteY14" fmla="*/ 187960 h 678180"/>
                  <a:gd name="connsiteX0" fmla="*/ 0 w 1592580"/>
                  <a:gd name="connsiteY0" fmla="*/ 187960 h 678180"/>
                  <a:gd name="connsiteX1" fmla="*/ 320040 w 1592580"/>
                  <a:gd name="connsiteY1" fmla="*/ 48260 h 678180"/>
                  <a:gd name="connsiteX2" fmla="*/ 690880 w 1592580"/>
                  <a:gd name="connsiteY2" fmla="*/ 0 h 678180"/>
                  <a:gd name="connsiteX3" fmla="*/ 1092200 w 1592580"/>
                  <a:gd name="connsiteY3" fmla="*/ 187960 h 678180"/>
                  <a:gd name="connsiteX4" fmla="*/ 1592580 w 1592580"/>
                  <a:gd name="connsiteY4" fmla="*/ 256540 h 678180"/>
                  <a:gd name="connsiteX5" fmla="*/ 1574800 w 1592580"/>
                  <a:gd name="connsiteY5" fmla="*/ 370840 h 678180"/>
                  <a:gd name="connsiteX6" fmla="*/ 1325880 w 1592580"/>
                  <a:gd name="connsiteY6" fmla="*/ 378460 h 678180"/>
                  <a:gd name="connsiteX7" fmla="*/ 843280 w 1592580"/>
                  <a:gd name="connsiteY7" fmla="*/ 419100 h 678180"/>
                  <a:gd name="connsiteX8" fmla="*/ 850900 w 1592580"/>
                  <a:gd name="connsiteY8" fmla="*/ 441960 h 678180"/>
                  <a:gd name="connsiteX9" fmla="*/ 1417320 w 1592580"/>
                  <a:gd name="connsiteY9" fmla="*/ 406400 h 678180"/>
                  <a:gd name="connsiteX10" fmla="*/ 1120140 w 1592580"/>
                  <a:gd name="connsiteY10" fmla="*/ 678180 h 678180"/>
                  <a:gd name="connsiteX11" fmla="*/ 508000 w 1592580"/>
                  <a:gd name="connsiteY11" fmla="*/ 563880 h 678180"/>
                  <a:gd name="connsiteX12" fmla="*/ 213360 w 1592580"/>
                  <a:gd name="connsiteY12" fmla="*/ 548640 h 678180"/>
                  <a:gd name="connsiteX13" fmla="*/ 0 w 1592580"/>
                  <a:gd name="connsiteY13" fmla="*/ 601980 h 678180"/>
                  <a:gd name="connsiteX14" fmla="*/ 0 w 1592580"/>
                  <a:gd name="connsiteY14" fmla="*/ 187960 h 678180"/>
                  <a:gd name="connsiteX0" fmla="*/ 0 w 1592580"/>
                  <a:gd name="connsiteY0" fmla="*/ 187960 h 678180"/>
                  <a:gd name="connsiteX1" fmla="*/ 320040 w 1592580"/>
                  <a:gd name="connsiteY1" fmla="*/ 48260 h 678180"/>
                  <a:gd name="connsiteX2" fmla="*/ 690880 w 1592580"/>
                  <a:gd name="connsiteY2" fmla="*/ 0 h 678180"/>
                  <a:gd name="connsiteX3" fmla="*/ 1092200 w 1592580"/>
                  <a:gd name="connsiteY3" fmla="*/ 187960 h 678180"/>
                  <a:gd name="connsiteX4" fmla="*/ 1592580 w 1592580"/>
                  <a:gd name="connsiteY4" fmla="*/ 256540 h 678180"/>
                  <a:gd name="connsiteX5" fmla="*/ 1574800 w 1592580"/>
                  <a:gd name="connsiteY5" fmla="*/ 370840 h 678180"/>
                  <a:gd name="connsiteX6" fmla="*/ 1325880 w 1592580"/>
                  <a:gd name="connsiteY6" fmla="*/ 378460 h 678180"/>
                  <a:gd name="connsiteX7" fmla="*/ 843280 w 1592580"/>
                  <a:gd name="connsiteY7" fmla="*/ 419100 h 678180"/>
                  <a:gd name="connsiteX8" fmla="*/ 850900 w 1592580"/>
                  <a:gd name="connsiteY8" fmla="*/ 441960 h 678180"/>
                  <a:gd name="connsiteX9" fmla="*/ 1417320 w 1592580"/>
                  <a:gd name="connsiteY9" fmla="*/ 406400 h 678180"/>
                  <a:gd name="connsiteX10" fmla="*/ 1120140 w 1592580"/>
                  <a:gd name="connsiteY10" fmla="*/ 678180 h 678180"/>
                  <a:gd name="connsiteX11" fmla="*/ 508000 w 1592580"/>
                  <a:gd name="connsiteY11" fmla="*/ 563880 h 678180"/>
                  <a:gd name="connsiteX12" fmla="*/ 213360 w 1592580"/>
                  <a:gd name="connsiteY12" fmla="*/ 548640 h 678180"/>
                  <a:gd name="connsiteX13" fmla="*/ 0 w 1592580"/>
                  <a:gd name="connsiteY13" fmla="*/ 601980 h 678180"/>
                  <a:gd name="connsiteX14" fmla="*/ 0 w 1592580"/>
                  <a:gd name="connsiteY14" fmla="*/ 187960 h 678180"/>
                  <a:gd name="connsiteX0" fmla="*/ 0 w 1592580"/>
                  <a:gd name="connsiteY0" fmla="*/ 187960 h 678180"/>
                  <a:gd name="connsiteX1" fmla="*/ 320040 w 1592580"/>
                  <a:gd name="connsiteY1" fmla="*/ 48260 h 678180"/>
                  <a:gd name="connsiteX2" fmla="*/ 690880 w 1592580"/>
                  <a:gd name="connsiteY2" fmla="*/ 0 h 678180"/>
                  <a:gd name="connsiteX3" fmla="*/ 1092200 w 1592580"/>
                  <a:gd name="connsiteY3" fmla="*/ 187960 h 678180"/>
                  <a:gd name="connsiteX4" fmla="*/ 1592580 w 1592580"/>
                  <a:gd name="connsiteY4" fmla="*/ 256540 h 678180"/>
                  <a:gd name="connsiteX5" fmla="*/ 1574800 w 1592580"/>
                  <a:gd name="connsiteY5" fmla="*/ 370840 h 678180"/>
                  <a:gd name="connsiteX6" fmla="*/ 1325880 w 1592580"/>
                  <a:gd name="connsiteY6" fmla="*/ 378460 h 678180"/>
                  <a:gd name="connsiteX7" fmla="*/ 843280 w 1592580"/>
                  <a:gd name="connsiteY7" fmla="*/ 419100 h 678180"/>
                  <a:gd name="connsiteX8" fmla="*/ 850900 w 1592580"/>
                  <a:gd name="connsiteY8" fmla="*/ 441960 h 678180"/>
                  <a:gd name="connsiteX9" fmla="*/ 1417320 w 1592580"/>
                  <a:gd name="connsiteY9" fmla="*/ 406400 h 678180"/>
                  <a:gd name="connsiteX10" fmla="*/ 1120140 w 1592580"/>
                  <a:gd name="connsiteY10" fmla="*/ 678180 h 678180"/>
                  <a:gd name="connsiteX11" fmla="*/ 508000 w 1592580"/>
                  <a:gd name="connsiteY11" fmla="*/ 563880 h 678180"/>
                  <a:gd name="connsiteX12" fmla="*/ 213360 w 1592580"/>
                  <a:gd name="connsiteY12" fmla="*/ 548640 h 678180"/>
                  <a:gd name="connsiteX13" fmla="*/ 0 w 1592580"/>
                  <a:gd name="connsiteY13" fmla="*/ 601980 h 678180"/>
                  <a:gd name="connsiteX14" fmla="*/ 0 w 1592580"/>
                  <a:gd name="connsiteY14" fmla="*/ 187960 h 678180"/>
                  <a:gd name="connsiteX0" fmla="*/ 0 w 1592580"/>
                  <a:gd name="connsiteY0" fmla="*/ 187960 h 678180"/>
                  <a:gd name="connsiteX1" fmla="*/ 320040 w 1592580"/>
                  <a:gd name="connsiteY1" fmla="*/ 48260 h 678180"/>
                  <a:gd name="connsiteX2" fmla="*/ 690880 w 1592580"/>
                  <a:gd name="connsiteY2" fmla="*/ 0 h 678180"/>
                  <a:gd name="connsiteX3" fmla="*/ 1092200 w 1592580"/>
                  <a:gd name="connsiteY3" fmla="*/ 187960 h 678180"/>
                  <a:gd name="connsiteX4" fmla="*/ 1592580 w 1592580"/>
                  <a:gd name="connsiteY4" fmla="*/ 256540 h 678180"/>
                  <a:gd name="connsiteX5" fmla="*/ 1574800 w 1592580"/>
                  <a:gd name="connsiteY5" fmla="*/ 370840 h 678180"/>
                  <a:gd name="connsiteX6" fmla="*/ 1325880 w 1592580"/>
                  <a:gd name="connsiteY6" fmla="*/ 378460 h 678180"/>
                  <a:gd name="connsiteX7" fmla="*/ 843280 w 1592580"/>
                  <a:gd name="connsiteY7" fmla="*/ 419100 h 678180"/>
                  <a:gd name="connsiteX8" fmla="*/ 850900 w 1592580"/>
                  <a:gd name="connsiteY8" fmla="*/ 441960 h 678180"/>
                  <a:gd name="connsiteX9" fmla="*/ 1417320 w 1592580"/>
                  <a:gd name="connsiteY9" fmla="*/ 406400 h 678180"/>
                  <a:gd name="connsiteX10" fmla="*/ 1120140 w 1592580"/>
                  <a:gd name="connsiteY10" fmla="*/ 678180 h 678180"/>
                  <a:gd name="connsiteX11" fmla="*/ 508000 w 1592580"/>
                  <a:gd name="connsiteY11" fmla="*/ 563880 h 678180"/>
                  <a:gd name="connsiteX12" fmla="*/ 213360 w 1592580"/>
                  <a:gd name="connsiteY12" fmla="*/ 548640 h 678180"/>
                  <a:gd name="connsiteX13" fmla="*/ 0 w 1592580"/>
                  <a:gd name="connsiteY13" fmla="*/ 601980 h 678180"/>
                  <a:gd name="connsiteX14" fmla="*/ 0 w 1592580"/>
                  <a:gd name="connsiteY14" fmla="*/ 187960 h 678180"/>
                  <a:gd name="connsiteX0" fmla="*/ 0 w 1592580"/>
                  <a:gd name="connsiteY0" fmla="*/ 187960 h 678180"/>
                  <a:gd name="connsiteX1" fmla="*/ 320040 w 1592580"/>
                  <a:gd name="connsiteY1" fmla="*/ 48260 h 678180"/>
                  <a:gd name="connsiteX2" fmla="*/ 690880 w 1592580"/>
                  <a:gd name="connsiteY2" fmla="*/ 0 h 678180"/>
                  <a:gd name="connsiteX3" fmla="*/ 1092200 w 1592580"/>
                  <a:gd name="connsiteY3" fmla="*/ 187960 h 678180"/>
                  <a:gd name="connsiteX4" fmla="*/ 1592580 w 1592580"/>
                  <a:gd name="connsiteY4" fmla="*/ 256540 h 678180"/>
                  <a:gd name="connsiteX5" fmla="*/ 1574800 w 1592580"/>
                  <a:gd name="connsiteY5" fmla="*/ 370840 h 678180"/>
                  <a:gd name="connsiteX6" fmla="*/ 1325880 w 1592580"/>
                  <a:gd name="connsiteY6" fmla="*/ 378460 h 678180"/>
                  <a:gd name="connsiteX7" fmla="*/ 843280 w 1592580"/>
                  <a:gd name="connsiteY7" fmla="*/ 419100 h 678180"/>
                  <a:gd name="connsiteX8" fmla="*/ 850900 w 1592580"/>
                  <a:gd name="connsiteY8" fmla="*/ 441960 h 678180"/>
                  <a:gd name="connsiteX9" fmla="*/ 1417320 w 1592580"/>
                  <a:gd name="connsiteY9" fmla="*/ 406400 h 678180"/>
                  <a:gd name="connsiteX10" fmla="*/ 1120140 w 1592580"/>
                  <a:gd name="connsiteY10" fmla="*/ 678180 h 678180"/>
                  <a:gd name="connsiteX11" fmla="*/ 508000 w 1592580"/>
                  <a:gd name="connsiteY11" fmla="*/ 563880 h 678180"/>
                  <a:gd name="connsiteX12" fmla="*/ 213360 w 1592580"/>
                  <a:gd name="connsiteY12" fmla="*/ 548640 h 678180"/>
                  <a:gd name="connsiteX13" fmla="*/ 0 w 1592580"/>
                  <a:gd name="connsiteY13" fmla="*/ 601980 h 678180"/>
                  <a:gd name="connsiteX14" fmla="*/ 0 w 1592580"/>
                  <a:gd name="connsiteY14" fmla="*/ 187960 h 678180"/>
                  <a:gd name="connsiteX0" fmla="*/ 0 w 1592580"/>
                  <a:gd name="connsiteY0" fmla="*/ 187960 h 678180"/>
                  <a:gd name="connsiteX1" fmla="*/ 320040 w 1592580"/>
                  <a:gd name="connsiteY1" fmla="*/ 48260 h 678180"/>
                  <a:gd name="connsiteX2" fmla="*/ 690880 w 1592580"/>
                  <a:gd name="connsiteY2" fmla="*/ 0 h 678180"/>
                  <a:gd name="connsiteX3" fmla="*/ 1092200 w 1592580"/>
                  <a:gd name="connsiteY3" fmla="*/ 187960 h 678180"/>
                  <a:gd name="connsiteX4" fmla="*/ 1592580 w 1592580"/>
                  <a:gd name="connsiteY4" fmla="*/ 256540 h 678180"/>
                  <a:gd name="connsiteX5" fmla="*/ 1574800 w 1592580"/>
                  <a:gd name="connsiteY5" fmla="*/ 370840 h 678180"/>
                  <a:gd name="connsiteX6" fmla="*/ 1325880 w 1592580"/>
                  <a:gd name="connsiteY6" fmla="*/ 378460 h 678180"/>
                  <a:gd name="connsiteX7" fmla="*/ 843280 w 1592580"/>
                  <a:gd name="connsiteY7" fmla="*/ 419100 h 678180"/>
                  <a:gd name="connsiteX8" fmla="*/ 850900 w 1592580"/>
                  <a:gd name="connsiteY8" fmla="*/ 441960 h 678180"/>
                  <a:gd name="connsiteX9" fmla="*/ 1417320 w 1592580"/>
                  <a:gd name="connsiteY9" fmla="*/ 406400 h 678180"/>
                  <a:gd name="connsiteX10" fmla="*/ 1120140 w 1592580"/>
                  <a:gd name="connsiteY10" fmla="*/ 678180 h 678180"/>
                  <a:gd name="connsiteX11" fmla="*/ 508000 w 1592580"/>
                  <a:gd name="connsiteY11" fmla="*/ 563880 h 678180"/>
                  <a:gd name="connsiteX12" fmla="*/ 213360 w 1592580"/>
                  <a:gd name="connsiteY12" fmla="*/ 548640 h 678180"/>
                  <a:gd name="connsiteX13" fmla="*/ 0 w 1592580"/>
                  <a:gd name="connsiteY13" fmla="*/ 601980 h 678180"/>
                  <a:gd name="connsiteX14" fmla="*/ 0 w 1592580"/>
                  <a:gd name="connsiteY14" fmla="*/ 187960 h 678180"/>
                  <a:gd name="connsiteX0" fmla="*/ 0 w 1592580"/>
                  <a:gd name="connsiteY0" fmla="*/ 187960 h 678180"/>
                  <a:gd name="connsiteX1" fmla="*/ 320040 w 1592580"/>
                  <a:gd name="connsiteY1" fmla="*/ 48260 h 678180"/>
                  <a:gd name="connsiteX2" fmla="*/ 690880 w 1592580"/>
                  <a:gd name="connsiteY2" fmla="*/ 0 h 678180"/>
                  <a:gd name="connsiteX3" fmla="*/ 1112520 w 1592580"/>
                  <a:gd name="connsiteY3" fmla="*/ 200660 h 678180"/>
                  <a:gd name="connsiteX4" fmla="*/ 1592580 w 1592580"/>
                  <a:gd name="connsiteY4" fmla="*/ 256540 h 678180"/>
                  <a:gd name="connsiteX5" fmla="*/ 1574800 w 1592580"/>
                  <a:gd name="connsiteY5" fmla="*/ 370840 h 678180"/>
                  <a:gd name="connsiteX6" fmla="*/ 1325880 w 1592580"/>
                  <a:gd name="connsiteY6" fmla="*/ 378460 h 678180"/>
                  <a:gd name="connsiteX7" fmla="*/ 843280 w 1592580"/>
                  <a:gd name="connsiteY7" fmla="*/ 419100 h 678180"/>
                  <a:gd name="connsiteX8" fmla="*/ 850900 w 1592580"/>
                  <a:gd name="connsiteY8" fmla="*/ 441960 h 678180"/>
                  <a:gd name="connsiteX9" fmla="*/ 1417320 w 1592580"/>
                  <a:gd name="connsiteY9" fmla="*/ 406400 h 678180"/>
                  <a:gd name="connsiteX10" fmla="*/ 1120140 w 1592580"/>
                  <a:gd name="connsiteY10" fmla="*/ 678180 h 678180"/>
                  <a:gd name="connsiteX11" fmla="*/ 508000 w 1592580"/>
                  <a:gd name="connsiteY11" fmla="*/ 563880 h 678180"/>
                  <a:gd name="connsiteX12" fmla="*/ 213360 w 1592580"/>
                  <a:gd name="connsiteY12" fmla="*/ 548640 h 678180"/>
                  <a:gd name="connsiteX13" fmla="*/ 0 w 1592580"/>
                  <a:gd name="connsiteY13" fmla="*/ 601980 h 678180"/>
                  <a:gd name="connsiteX14" fmla="*/ 0 w 1592580"/>
                  <a:gd name="connsiteY14" fmla="*/ 187960 h 678180"/>
                  <a:gd name="connsiteX0" fmla="*/ 0 w 1592580"/>
                  <a:gd name="connsiteY0" fmla="*/ 187960 h 678180"/>
                  <a:gd name="connsiteX1" fmla="*/ 320040 w 1592580"/>
                  <a:gd name="connsiteY1" fmla="*/ 48260 h 678180"/>
                  <a:gd name="connsiteX2" fmla="*/ 690880 w 1592580"/>
                  <a:gd name="connsiteY2" fmla="*/ 0 h 678180"/>
                  <a:gd name="connsiteX3" fmla="*/ 1099820 w 1592580"/>
                  <a:gd name="connsiteY3" fmla="*/ 213360 h 678180"/>
                  <a:gd name="connsiteX4" fmla="*/ 1592580 w 1592580"/>
                  <a:gd name="connsiteY4" fmla="*/ 256540 h 678180"/>
                  <a:gd name="connsiteX5" fmla="*/ 1574800 w 1592580"/>
                  <a:gd name="connsiteY5" fmla="*/ 370840 h 678180"/>
                  <a:gd name="connsiteX6" fmla="*/ 1325880 w 1592580"/>
                  <a:gd name="connsiteY6" fmla="*/ 378460 h 678180"/>
                  <a:gd name="connsiteX7" fmla="*/ 843280 w 1592580"/>
                  <a:gd name="connsiteY7" fmla="*/ 419100 h 678180"/>
                  <a:gd name="connsiteX8" fmla="*/ 850900 w 1592580"/>
                  <a:gd name="connsiteY8" fmla="*/ 441960 h 678180"/>
                  <a:gd name="connsiteX9" fmla="*/ 1417320 w 1592580"/>
                  <a:gd name="connsiteY9" fmla="*/ 406400 h 678180"/>
                  <a:gd name="connsiteX10" fmla="*/ 1120140 w 1592580"/>
                  <a:gd name="connsiteY10" fmla="*/ 678180 h 678180"/>
                  <a:gd name="connsiteX11" fmla="*/ 508000 w 1592580"/>
                  <a:gd name="connsiteY11" fmla="*/ 563880 h 678180"/>
                  <a:gd name="connsiteX12" fmla="*/ 213360 w 1592580"/>
                  <a:gd name="connsiteY12" fmla="*/ 548640 h 678180"/>
                  <a:gd name="connsiteX13" fmla="*/ 0 w 1592580"/>
                  <a:gd name="connsiteY13" fmla="*/ 601980 h 678180"/>
                  <a:gd name="connsiteX14" fmla="*/ 0 w 1592580"/>
                  <a:gd name="connsiteY14" fmla="*/ 187960 h 678180"/>
                  <a:gd name="connsiteX0" fmla="*/ 0 w 1592580"/>
                  <a:gd name="connsiteY0" fmla="*/ 187960 h 678180"/>
                  <a:gd name="connsiteX1" fmla="*/ 320040 w 1592580"/>
                  <a:gd name="connsiteY1" fmla="*/ 48260 h 678180"/>
                  <a:gd name="connsiteX2" fmla="*/ 690880 w 1592580"/>
                  <a:gd name="connsiteY2" fmla="*/ 0 h 678180"/>
                  <a:gd name="connsiteX3" fmla="*/ 1102360 w 1592580"/>
                  <a:gd name="connsiteY3" fmla="*/ 190500 h 678180"/>
                  <a:gd name="connsiteX4" fmla="*/ 1592580 w 1592580"/>
                  <a:gd name="connsiteY4" fmla="*/ 256540 h 678180"/>
                  <a:gd name="connsiteX5" fmla="*/ 1574800 w 1592580"/>
                  <a:gd name="connsiteY5" fmla="*/ 370840 h 678180"/>
                  <a:gd name="connsiteX6" fmla="*/ 1325880 w 1592580"/>
                  <a:gd name="connsiteY6" fmla="*/ 378460 h 678180"/>
                  <a:gd name="connsiteX7" fmla="*/ 843280 w 1592580"/>
                  <a:gd name="connsiteY7" fmla="*/ 419100 h 678180"/>
                  <a:gd name="connsiteX8" fmla="*/ 850900 w 1592580"/>
                  <a:gd name="connsiteY8" fmla="*/ 441960 h 678180"/>
                  <a:gd name="connsiteX9" fmla="*/ 1417320 w 1592580"/>
                  <a:gd name="connsiteY9" fmla="*/ 406400 h 678180"/>
                  <a:gd name="connsiteX10" fmla="*/ 1120140 w 1592580"/>
                  <a:gd name="connsiteY10" fmla="*/ 678180 h 678180"/>
                  <a:gd name="connsiteX11" fmla="*/ 508000 w 1592580"/>
                  <a:gd name="connsiteY11" fmla="*/ 563880 h 678180"/>
                  <a:gd name="connsiteX12" fmla="*/ 213360 w 1592580"/>
                  <a:gd name="connsiteY12" fmla="*/ 548640 h 678180"/>
                  <a:gd name="connsiteX13" fmla="*/ 0 w 1592580"/>
                  <a:gd name="connsiteY13" fmla="*/ 601980 h 678180"/>
                  <a:gd name="connsiteX14" fmla="*/ 0 w 1592580"/>
                  <a:gd name="connsiteY14" fmla="*/ 187960 h 678180"/>
                  <a:gd name="connsiteX0" fmla="*/ 0 w 1592580"/>
                  <a:gd name="connsiteY0" fmla="*/ 187960 h 678180"/>
                  <a:gd name="connsiteX1" fmla="*/ 320040 w 1592580"/>
                  <a:gd name="connsiteY1" fmla="*/ 48260 h 678180"/>
                  <a:gd name="connsiteX2" fmla="*/ 690880 w 1592580"/>
                  <a:gd name="connsiteY2" fmla="*/ 0 h 678180"/>
                  <a:gd name="connsiteX3" fmla="*/ 1102360 w 1592580"/>
                  <a:gd name="connsiteY3" fmla="*/ 190500 h 678180"/>
                  <a:gd name="connsiteX4" fmla="*/ 1592580 w 1592580"/>
                  <a:gd name="connsiteY4" fmla="*/ 256540 h 678180"/>
                  <a:gd name="connsiteX5" fmla="*/ 1574800 w 1592580"/>
                  <a:gd name="connsiteY5" fmla="*/ 370840 h 678180"/>
                  <a:gd name="connsiteX6" fmla="*/ 1325880 w 1592580"/>
                  <a:gd name="connsiteY6" fmla="*/ 378460 h 678180"/>
                  <a:gd name="connsiteX7" fmla="*/ 843280 w 1592580"/>
                  <a:gd name="connsiteY7" fmla="*/ 419100 h 678180"/>
                  <a:gd name="connsiteX8" fmla="*/ 850900 w 1592580"/>
                  <a:gd name="connsiteY8" fmla="*/ 441960 h 678180"/>
                  <a:gd name="connsiteX9" fmla="*/ 1417320 w 1592580"/>
                  <a:gd name="connsiteY9" fmla="*/ 406400 h 678180"/>
                  <a:gd name="connsiteX10" fmla="*/ 1120140 w 1592580"/>
                  <a:gd name="connsiteY10" fmla="*/ 678180 h 678180"/>
                  <a:gd name="connsiteX11" fmla="*/ 508000 w 1592580"/>
                  <a:gd name="connsiteY11" fmla="*/ 563880 h 678180"/>
                  <a:gd name="connsiteX12" fmla="*/ 213360 w 1592580"/>
                  <a:gd name="connsiteY12" fmla="*/ 548640 h 678180"/>
                  <a:gd name="connsiteX13" fmla="*/ 0 w 1592580"/>
                  <a:gd name="connsiteY13" fmla="*/ 601980 h 678180"/>
                  <a:gd name="connsiteX14" fmla="*/ 0 w 1592580"/>
                  <a:gd name="connsiteY14" fmla="*/ 187960 h 678180"/>
                  <a:gd name="connsiteX0" fmla="*/ 0 w 1624210"/>
                  <a:gd name="connsiteY0" fmla="*/ 187960 h 678180"/>
                  <a:gd name="connsiteX1" fmla="*/ 320040 w 1624210"/>
                  <a:gd name="connsiteY1" fmla="*/ 48260 h 678180"/>
                  <a:gd name="connsiteX2" fmla="*/ 690880 w 1624210"/>
                  <a:gd name="connsiteY2" fmla="*/ 0 h 678180"/>
                  <a:gd name="connsiteX3" fmla="*/ 1102360 w 1624210"/>
                  <a:gd name="connsiteY3" fmla="*/ 190500 h 678180"/>
                  <a:gd name="connsiteX4" fmla="*/ 1592580 w 1624210"/>
                  <a:gd name="connsiteY4" fmla="*/ 256540 h 678180"/>
                  <a:gd name="connsiteX5" fmla="*/ 1574800 w 1624210"/>
                  <a:gd name="connsiteY5" fmla="*/ 370840 h 678180"/>
                  <a:gd name="connsiteX6" fmla="*/ 1325880 w 1624210"/>
                  <a:gd name="connsiteY6" fmla="*/ 378460 h 678180"/>
                  <a:gd name="connsiteX7" fmla="*/ 843280 w 1624210"/>
                  <a:gd name="connsiteY7" fmla="*/ 419100 h 678180"/>
                  <a:gd name="connsiteX8" fmla="*/ 850900 w 1624210"/>
                  <a:gd name="connsiteY8" fmla="*/ 441960 h 678180"/>
                  <a:gd name="connsiteX9" fmla="*/ 1417320 w 1624210"/>
                  <a:gd name="connsiteY9" fmla="*/ 406400 h 678180"/>
                  <a:gd name="connsiteX10" fmla="*/ 1120140 w 1624210"/>
                  <a:gd name="connsiteY10" fmla="*/ 678180 h 678180"/>
                  <a:gd name="connsiteX11" fmla="*/ 508000 w 1624210"/>
                  <a:gd name="connsiteY11" fmla="*/ 563880 h 678180"/>
                  <a:gd name="connsiteX12" fmla="*/ 213360 w 1624210"/>
                  <a:gd name="connsiteY12" fmla="*/ 548640 h 678180"/>
                  <a:gd name="connsiteX13" fmla="*/ 0 w 1624210"/>
                  <a:gd name="connsiteY13" fmla="*/ 601980 h 678180"/>
                  <a:gd name="connsiteX14" fmla="*/ 0 w 1624210"/>
                  <a:gd name="connsiteY14" fmla="*/ 187960 h 678180"/>
                  <a:gd name="connsiteX0" fmla="*/ 0 w 1627299"/>
                  <a:gd name="connsiteY0" fmla="*/ 187960 h 678180"/>
                  <a:gd name="connsiteX1" fmla="*/ 320040 w 1627299"/>
                  <a:gd name="connsiteY1" fmla="*/ 48260 h 678180"/>
                  <a:gd name="connsiteX2" fmla="*/ 690880 w 1627299"/>
                  <a:gd name="connsiteY2" fmla="*/ 0 h 678180"/>
                  <a:gd name="connsiteX3" fmla="*/ 1102360 w 1627299"/>
                  <a:gd name="connsiteY3" fmla="*/ 190500 h 678180"/>
                  <a:gd name="connsiteX4" fmla="*/ 1592580 w 1627299"/>
                  <a:gd name="connsiteY4" fmla="*/ 256540 h 678180"/>
                  <a:gd name="connsiteX5" fmla="*/ 1574800 w 1627299"/>
                  <a:gd name="connsiteY5" fmla="*/ 370840 h 678180"/>
                  <a:gd name="connsiteX6" fmla="*/ 1325880 w 1627299"/>
                  <a:gd name="connsiteY6" fmla="*/ 378460 h 678180"/>
                  <a:gd name="connsiteX7" fmla="*/ 843280 w 1627299"/>
                  <a:gd name="connsiteY7" fmla="*/ 419100 h 678180"/>
                  <a:gd name="connsiteX8" fmla="*/ 850900 w 1627299"/>
                  <a:gd name="connsiteY8" fmla="*/ 441960 h 678180"/>
                  <a:gd name="connsiteX9" fmla="*/ 1417320 w 1627299"/>
                  <a:gd name="connsiteY9" fmla="*/ 406400 h 678180"/>
                  <a:gd name="connsiteX10" fmla="*/ 1120140 w 1627299"/>
                  <a:gd name="connsiteY10" fmla="*/ 678180 h 678180"/>
                  <a:gd name="connsiteX11" fmla="*/ 508000 w 1627299"/>
                  <a:gd name="connsiteY11" fmla="*/ 563880 h 678180"/>
                  <a:gd name="connsiteX12" fmla="*/ 213360 w 1627299"/>
                  <a:gd name="connsiteY12" fmla="*/ 548640 h 678180"/>
                  <a:gd name="connsiteX13" fmla="*/ 0 w 1627299"/>
                  <a:gd name="connsiteY13" fmla="*/ 601980 h 678180"/>
                  <a:gd name="connsiteX14" fmla="*/ 0 w 1627299"/>
                  <a:gd name="connsiteY14" fmla="*/ 187960 h 678180"/>
                  <a:gd name="connsiteX0" fmla="*/ 0 w 1627299"/>
                  <a:gd name="connsiteY0" fmla="*/ 187960 h 678180"/>
                  <a:gd name="connsiteX1" fmla="*/ 320040 w 1627299"/>
                  <a:gd name="connsiteY1" fmla="*/ 48260 h 678180"/>
                  <a:gd name="connsiteX2" fmla="*/ 690880 w 1627299"/>
                  <a:gd name="connsiteY2" fmla="*/ 0 h 678180"/>
                  <a:gd name="connsiteX3" fmla="*/ 1102360 w 1627299"/>
                  <a:gd name="connsiteY3" fmla="*/ 190500 h 678180"/>
                  <a:gd name="connsiteX4" fmla="*/ 1592580 w 1627299"/>
                  <a:gd name="connsiteY4" fmla="*/ 256540 h 678180"/>
                  <a:gd name="connsiteX5" fmla="*/ 1574800 w 1627299"/>
                  <a:gd name="connsiteY5" fmla="*/ 370840 h 678180"/>
                  <a:gd name="connsiteX6" fmla="*/ 1325880 w 1627299"/>
                  <a:gd name="connsiteY6" fmla="*/ 378460 h 678180"/>
                  <a:gd name="connsiteX7" fmla="*/ 843280 w 1627299"/>
                  <a:gd name="connsiteY7" fmla="*/ 419100 h 678180"/>
                  <a:gd name="connsiteX8" fmla="*/ 850900 w 1627299"/>
                  <a:gd name="connsiteY8" fmla="*/ 441960 h 678180"/>
                  <a:gd name="connsiteX9" fmla="*/ 1417320 w 1627299"/>
                  <a:gd name="connsiteY9" fmla="*/ 406400 h 678180"/>
                  <a:gd name="connsiteX10" fmla="*/ 1120140 w 1627299"/>
                  <a:gd name="connsiteY10" fmla="*/ 678180 h 678180"/>
                  <a:gd name="connsiteX11" fmla="*/ 508000 w 1627299"/>
                  <a:gd name="connsiteY11" fmla="*/ 563880 h 678180"/>
                  <a:gd name="connsiteX12" fmla="*/ 213360 w 1627299"/>
                  <a:gd name="connsiteY12" fmla="*/ 548640 h 678180"/>
                  <a:gd name="connsiteX13" fmla="*/ 0 w 1627299"/>
                  <a:gd name="connsiteY13" fmla="*/ 601980 h 678180"/>
                  <a:gd name="connsiteX14" fmla="*/ 0 w 1627299"/>
                  <a:gd name="connsiteY14" fmla="*/ 187960 h 678180"/>
                  <a:gd name="connsiteX0" fmla="*/ 0 w 1627299"/>
                  <a:gd name="connsiteY0" fmla="*/ 187960 h 678180"/>
                  <a:gd name="connsiteX1" fmla="*/ 320040 w 1627299"/>
                  <a:gd name="connsiteY1" fmla="*/ 48260 h 678180"/>
                  <a:gd name="connsiteX2" fmla="*/ 690880 w 1627299"/>
                  <a:gd name="connsiteY2" fmla="*/ 0 h 678180"/>
                  <a:gd name="connsiteX3" fmla="*/ 1102360 w 1627299"/>
                  <a:gd name="connsiteY3" fmla="*/ 190500 h 678180"/>
                  <a:gd name="connsiteX4" fmla="*/ 1592580 w 1627299"/>
                  <a:gd name="connsiteY4" fmla="*/ 256540 h 678180"/>
                  <a:gd name="connsiteX5" fmla="*/ 1574800 w 1627299"/>
                  <a:gd name="connsiteY5" fmla="*/ 370840 h 678180"/>
                  <a:gd name="connsiteX6" fmla="*/ 1325880 w 1627299"/>
                  <a:gd name="connsiteY6" fmla="*/ 378460 h 678180"/>
                  <a:gd name="connsiteX7" fmla="*/ 843280 w 1627299"/>
                  <a:gd name="connsiteY7" fmla="*/ 419100 h 678180"/>
                  <a:gd name="connsiteX8" fmla="*/ 850900 w 1627299"/>
                  <a:gd name="connsiteY8" fmla="*/ 441960 h 678180"/>
                  <a:gd name="connsiteX9" fmla="*/ 1417320 w 1627299"/>
                  <a:gd name="connsiteY9" fmla="*/ 406400 h 678180"/>
                  <a:gd name="connsiteX10" fmla="*/ 1120140 w 1627299"/>
                  <a:gd name="connsiteY10" fmla="*/ 678180 h 678180"/>
                  <a:gd name="connsiteX11" fmla="*/ 508000 w 1627299"/>
                  <a:gd name="connsiteY11" fmla="*/ 563880 h 678180"/>
                  <a:gd name="connsiteX12" fmla="*/ 213360 w 1627299"/>
                  <a:gd name="connsiteY12" fmla="*/ 548640 h 678180"/>
                  <a:gd name="connsiteX13" fmla="*/ 0 w 1627299"/>
                  <a:gd name="connsiteY13" fmla="*/ 601980 h 678180"/>
                  <a:gd name="connsiteX14" fmla="*/ 0 w 1627299"/>
                  <a:gd name="connsiteY14" fmla="*/ 187960 h 678180"/>
                  <a:gd name="connsiteX0" fmla="*/ 0 w 1627299"/>
                  <a:gd name="connsiteY0" fmla="*/ 187960 h 678180"/>
                  <a:gd name="connsiteX1" fmla="*/ 320040 w 1627299"/>
                  <a:gd name="connsiteY1" fmla="*/ 48260 h 678180"/>
                  <a:gd name="connsiteX2" fmla="*/ 690880 w 1627299"/>
                  <a:gd name="connsiteY2" fmla="*/ 0 h 678180"/>
                  <a:gd name="connsiteX3" fmla="*/ 1102360 w 1627299"/>
                  <a:gd name="connsiteY3" fmla="*/ 190500 h 678180"/>
                  <a:gd name="connsiteX4" fmla="*/ 1592580 w 1627299"/>
                  <a:gd name="connsiteY4" fmla="*/ 256540 h 678180"/>
                  <a:gd name="connsiteX5" fmla="*/ 1574800 w 1627299"/>
                  <a:gd name="connsiteY5" fmla="*/ 370840 h 678180"/>
                  <a:gd name="connsiteX6" fmla="*/ 1325880 w 1627299"/>
                  <a:gd name="connsiteY6" fmla="*/ 378460 h 678180"/>
                  <a:gd name="connsiteX7" fmla="*/ 843280 w 1627299"/>
                  <a:gd name="connsiteY7" fmla="*/ 419100 h 678180"/>
                  <a:gd name="connsiteX8" fmla="*/ 850900 w 1627299"/>
                  <a:gd name="connsiteY8" fmla="*/ 441960 h 678180"/>
                  <a:gd name="connsiteX9" fmla="*/ 1417320 w 1627299"/>
                  <a:gd name="connsiteY9" fmla="*/ 406400 h 678180"/>
                  <a:gd name="connsiteX10" fmla="*/ 1120140 w 1627299"/>
                  <a:gd name="connsiteY10" fmla="*/ 678180 h 678180"/>
                  <a:gd name="connsiteX11" fmla="*/ 508000 w 1627299"/>
                  <a:gd name="connsiteY11" fmla="*/ 563880 h 678180"/>
                  <a:gd name="connsiteX12" fmla="*/ 213360 w 1627299"/>
                  <a:gd name="connsiteY12" fmla="*/ 548640 h 678180"/>
                  <a:gd name="connsiteX13" fmla="*/ 0 w 1627299"/>
                  <a:gd name="connsiteY13" fmla="*/ 601980 h 678180"/>
                  <a:gd name="connsiteX14" fmla="*/ 0 w 1627299"/>
                  <a:gd name="connsiteY14" fmla="*/ 187960 h 678180"/>
                  <a:gd name="connsiteX0" fmla="*/ 0 w 1627299"/>
                  <a:gd name="connsiteY0" fmla="*/ 187960 h 678180"/>
                  <a:gd name="connsiteX1" fmla="*/ 320040 w 1627299"/>
                  <a:gd name="connsiteY1" fmla="*/ 48260 h 678180"/>
                  <a:gd name="connsiteX2" fmla="*/ 690880 w 1627299"/>
                  <a:gd name="connsiteY2" fmla="*/ 0 h 678180"/>
                  <a:gd name="connsiteX3" fmla="*/ 1102360 w 1627299"/>
                  <a:gd name="connsiteY3" fmla="*/ 190500 h 678180"/>
                  <a:gd name="connsiteX4" fmla="*/ 1592580 w 1627299"/>
                  <a:gd name="connsiteY4" fmla="*/ 256540 h 678180"/>
                  <a:gd name="connsiteX5" fmla="*/ 1574800 w 1627299"/>
                  <a:gd name="connsiteY5" fmla="*/ 370840 h 678180"/>
                  <a:gd name="connsiteX6" fmla="*/ 1325880 w 1627299"/>
                  <a:gd name="connsiteY6" fmla="*/ 378460 h 678180"/>
                  <a:gd name="connsiteX7" fmla="*/ 843280 w 1627299"/>
                  <a:gd name="connsiteY7" fmla="*/ 419100 h 678180"/>
                  <a:gd name="connsiteX8" fmla="*/ 850900 w 1627299"/>
                  <a:gd name="connsiteY8" fmla="*/ 441960 h 678180"/>
                  <a:gd name="connsiteX9" fmla="*/ 1417320 w 1627299"/>
                  <a:gd name="connsiteY9" fmla="*/ 406400 h 678180"/>
                  <a:gd name="connsiteX10" fmla="*/ 1120140 w 1627299"/>
                  <a:gd name="connsiteY10" fmla="*/ 678180 h 678180"/>
                  <a:gd name="connsiteX11" fmla="*/ 508000 w 1627299"/>
                  <a:gd name="connsiteY11" fmla="*/ 563880 h 678180"/>
                  <a:gd name="connsiteX12" fmla="*/ 213360 w 1627299"/>
                  <a:gd name="connsiteY12" fmla="*/ 548640 h 678180"/>
                  <a:gd name="connsiteX13" fmla="*/ 0 w 1627299"/>
                  <a:gd name="connsiteY13" fmla="*/ 601980 h 678180"/>
                  <a:gd name="connsiteX14" fmla="*/ 0 w 1627299"/>
                  <a:gd name="connsiteY14" fmla="*/ 187960 h 678180"/>
                  <a:gd name="connsiteX0" fmla="*/ 0 w 1627299"/>
                  <a:gd name="connsiteY0" fmla="*/ 187960 h 678180"/>
                  <a:gd name="connsiteX1" fmla="*/ 320040 w 1627299"/>
                  <a:gd name="connsiteY1" fmla="*/ 48260 h 678180"/>
                  <a:gd name="connsiteX2" fmla="*/ 690880 w 1627299"/>
                  <a:gd name="connsiteY2" fmla="*/ 0 h 678180"/>
                  <a:gd name="connsiteX3" fmla="*/ 1102360 w 1627299"/>
                  <a:gd name="connsiteY3" fmla="*/ 190500 h 678180"/>
                  <a:gd name="connsiteX4" fmla="*/ 1592580 w 1627299"/>
                  <a:gd name="connsiteY4" fmla="*/ 256540 h 678180"/>
                  <a:gd name="connsiteX5" fmla="*/ 1574800 w 1627299"/>
                  <a:gd name="connsiteY5" fmla="*/ 370840 h 678180"/>
                  <a:gd name="connsiteX6" fmla="*/ 1325880 w 1627299"/>
                  <a:gd name="connsiteY6" fmla="*/ 378460 h 678180"/>
                  <a:gd name="connsiteX7" fmla="*/ 843280 w 1627299"/>
                  <a:gd name="connsiteY7" fmla="*/ 419100 h 678180"/>
                  <a:gd name="connsiteX8" fmla="*/ 850900 w 1627299"/>
                  <a:gd name="connsiteY8" fmla="*/ 441960 h 678180"/>
                  <a:gd name="connsiteX9" fmla="*/ 1417320 w 1627299"/>
                  <a:gd name="connsiteY9" fmla="*/ 406400 h 678180"/>
                  <a:gd name="connsiteX10" fmla="*/ 1120140 w 1627299"/>
                  <a:gd name="connsiteY10" fmla="*/ 678180 h 678180"/>
                  <a:gd name="connsiteX11" fmla="*/ 508000 w 1627299"/>
                  <a:gd name="connsiteY11" fmla="*/ 563880 h 678180"/>
                  <a:gd name="connsiteX12" fmla="*/ 213360 w 1627299"/>
                  <a:gd name="connsiteY12" fmla="*/ 548640 h 678180"/>
                  <a:gd name="connsiteX13" fmla="*/ 0 w 1627299"/>
                  <a:gd name="connsiteY13" fmla="*/ 601980 h 678180"/>
                  <a:gd name="connsiteX14" fmla="*/ 0 w 1627299"/>
                  <a:gd name="connsiteY14" fmla="*/ 187960 h 678180"/>
                  <a:gd name="connsiteX0" fmla="*/ 0 w 1627299"/>
                  <a:gd name="connsiteY0" fmla="*/ 187960 h 678180"/>
                  <a:gd name="connsiteX1" fmla="*/ 320040 w 1627299"/>
                  <a:gd name="connsiteY1" fmla="*/ 48260 h 678180"/>
                  <a:gd name="connsiteX2" fmla="*/ 690880 w 1627299"/>
                  <a:gd name="connsiteY2" fmla="*/ 0 h 678180"/>
                  <a:gd name="connsiteX3" fmla="*/ 1102360 w 1627299"/>
                  <a:gd name="connsiteY3" fmla="*/ 190500 h 678180"/>
                  <a:gd name="connsiteX4" fmla="*/ 1592580 w 1627299"/>
                  <a:gd name="connsiteY4" fmla="*/ 256540 h 678180"/>
                  <a:gd name="connsiteX5" fmla="*/ 1574800 w 1627299"/>
                  <a:gd name="connsiteY5" fmla="*/ 370840 h 678180"/>
                  <a:gd name="connsiteX6" fmla="*/ 1325880 w 1627299"/>
                  <a:gd name="connsiteY6" fmla="*/ 378460 h 678180"/>
                  <a:gd name="connsiteX7" fmla="*/ 843280 w 1627299"/>
                  <a:gd name="connsiteY7" fmla="*/ 419100 h 678180"/>
                  <a:gd name="connsiteX8" fmla="*/ 850900 w 1627299"/>
                  <a:gd name="connsiteY8" fmla="*/ 441960 h 678180"/>
                  <a:gd name="connsiteX9" fmla="*/ 1417320 w 1627299"/>
                  <a:gd name="connsiteY9" fmla="*/ 406400 h 678180"/>
                  <a:gd name="connsiteX10" fmla="*/ 1120140 w 1627299"/>
                  <a:gd name="connsiteY10" fmla="*/ 678180 h 678180"/>
                  <a:gd name="connsiteX11" fmla="*/ 508000 w 1627299"/>
                  <a:gd name="connsiteY11" fmla="*/ 563880 h 678180"/>
                  <a:gd name="connsiteX12" fmla="*/ 213360 w 1627299"/>
                  <a:gd name="connsiteY12" fmla="*/ 548640 h 678180"/>
                  <a:gd name="connsiteX13" fmla="*/ 0 w 1627299"/>
                  <a:gd name="connsiteY13" fmla="*/ 601980 h 678180"/>
                  <a:gd name="connsiteX14" fmla="*/ 0 w 1627299"/>
                  <a:gd name="connsiteY14" fmla="*/ 187960 h 678180"/>
                  <a:gd name="connsiteX0" fmla="*/ 0 w 1627299"/>
                  <a:gd name="connsiteY0" fmla="*/ 187960 h 678180"/>
                  <a:gd name="connsiteX1" fmla="*/ 320040 w 1627299"/>
                  <a:gd name="connsiteY1" fmla="*/ 48260 h 678180"/>
                  <a:gd name="connsiteX2" fmla="*/ 690880 w 1627299"/>
                  <a:gd name="connsiteY2" fmla="*/ 0 h 678180"/>
                  <a:gd name="connsiteX3" fmla="*/ 1102360 w 1627299"/>
                  <a:gd name="connsiteY3" fmla="*/ 190500 h 678180"/>
                  <a:gd name="connsiteX4" fmla="*/ 1592580 w 1627299"/>
                  <a:gd name="connsiteY4" fmla="*/ 256540 h 678180"/>
                  <a:gd name="connsiteX5" fmla="*/ 1574800 w 1627299"/>
                  <a:gd name="connsiteY5" fmla="*/ 370840 h 678180"/>
                  <a:gd name="connsiteX6" fmla="*/ 1325880 w 1627299"/>
                  <a:gd name="connsiteY6" fmla="*/ 378460 h 678180"/>
                  <a:gd name="connsiteX7" fmla="*/ 843280 w 1627299"/>
                  <a:gd name="connsiteY7" fmla="*/ 419100 h 678180"/>
                  <a:gd name="connsiteX8" fmla="*/ 850900 w 1627299"/>
                  <a:gd name="connsiteY8" fmla="*/ 441960 h 678180"/>
                  <a:gd name="connsiteX9" fmla="*/ 1417320 w 1627299"/>
                  <a:gd name="connsiteY9" fmla="*/ 406400 h 678180"/>
                  <a:gd name="connsiteX10" fmla="*/ 1120140 w 1627299"/>
                  <a:gd name="connsiteY10" fmla="*/ 678180 h 678180"/>
                  <a:gd name="connsiteX11" fmla="*/ 508000 w 1627299"/>
                  <a:gd name="connsiteY11" fmla="*/ 563880 h 678180"/>
                  <a:gd name="connsiteX12" fmla="*/ 213360 w 1627299"/>
                  <a:gd name="connsiteY12" fmla="*/ 548640 h 678180"/>
                  <a:gd name="connsiteX13" fmla="*/ 0 w 1627299"/>
                  <a:gd name="connsiteY13" fmla="*/ 601980 h 678180"/>
                  <a:gd name="connsiteX14" fmla="*/ 0 w 1627299"/>
                  <a:gd name="connsiteY14" fmla="*/ 187960 h 678180"/>
                  <a:gd name="connsiteX0" fmla="*/ 0 w 1627299"/>
                  <a:gd name="connsiteY0" fmla="*/ 187960 h 678180"/>
                  <a:gd name="connsiteX1" fmla="*/ 320040 w 1627299"/>
                  <a:gd name="connsiteY1" fmla="*/ 48260 h 678180"/>
                  <a:gd name="connsiteX2" fmla="*/ 690880 w 1627299"/>
                  <a:gd name="connsiteY2" fmla="*/ 0 h 678180"/>
                  <a:gd name="connsiteX3" fmla="*/ 1102360 w 1627299"/>
                  <a:gd name="connsiteY3" fmla="*/ 190500 h 678180"/>
                  <a:gd name="connsiteX4" fmla="*/ 1592580 w 1627299"/>
                  <a:gd name="connsiteY4" fmla="*/ 256540 h 678180"/>
                  <a:gd name="connsiteX5" fmla="*/ 1574800 w 1627299"/>
                  <a:gd name="connsiteY5" fmla="*/ 370840 h 678180"/>
                  <a:gd name="connsiteX6" fmla="*/ 1325880 w 1627299"/>
                  <a:gd name="connsiteY6" fmla="*/ 378460 h 678180"/>
                  <a:gd name="connsiteX7" fmla="*/ 843280 w 1627299"/>
                  <a:gd name="connsiteY7" fmla="*/ 419100 h 678180"/>
                  <a:gd name="connsiteX8" fmla="*/ 850900 w 1627299"/>
                  <a:gd name="connsiteY8" fmla="*/ 441960 h 678180"/>
                  <a:gd name="connsiteX9" fmla="*/ 1417320 w 1627299"/>
                  <a:gd name="connsiteY9" fmla="*/ 406400 h 678180"/>
                  <a:gd name="connsiteX10" fmla="*/ 1120140 w 1627299"/>
                  <a:gd name="connsiteY10" fmla="*/ 678180 h 678180"/>
                  <a:gd name="connsiteX11" fmla="*/ 508000 w 1627299"/>
                  <a:gd name="connsiteY11" fmla="*/ 563880 h 678180"/>
                  <a:gd name="connsiteX12" fmla="*/ 213360 w 1627299"/>
                  <a:gd name="connsiteY12" fmla="*/ 548640 h 678180"/>
                  <a:gd name="connsiteX13" fmla="*/ 0 w 1627299"/>
                  <a:gd name="connsiteY13" fmla="*/ 601980 h 678180"/>
                  <a:gd name="connsiteX14" fmla="*/ 0 w 1627299"/>
                  <a:gd name="connsiteY14" fmla="*/ 187960 h 678180"/>
                  <a:gd name="connsiteX0" fmla="*/ 0 w 1627299"/>
                  <a:gd name="connsiteY0" fmla="*/ 187960 h 678180"/>
                  <a:gd name="connsiteX1" fmla="*/ 320040 w 1627299"/>
                  <a:gd name="connsiteY1" fmla="*/ 48260 h 678180"/>
                  <a:gd name="connsiteX2" fmla="*/ 690880 w 1627299"/>
                  <a:gd name="connsiteY2" fmla="*/ 0 h 678180"/>
                  <a:gd name="connsiteX3" fmla="*/ 1102360 w 1627299"/>
                  <a:gd name="connsiteY3" fmla="*/ 190500 h 678180"/>
                  <a:gd name="connsiteX4" fmla="*/ 1592580 w 1627299"/>
                  <a:gd name="connsiteY4" fmla="*/ 256540 h 678180"/>
                  <a:gd name="connsiteX5" fmla="*/ 1574800 w 1627299"/>
                  <a:gd name="connsiteY5" fmla="*/ 370840 h 678180"/>
                  <a:gd name="connsiteX6" fmla="*/ 1325880 w 1627299"/>
                  <a:gd name="connsiteY6" fmla="*/ 378460 h 678180"/>
                  <a:gd name="connsiteX7" fmla="*/ 843280 w 1627299"/>
                  <a:gd name="connsiteY7" fmla="*/ 419100 h 678180"/>
                  <a:gd name="connsiteX8" fmla="*/ 850900 w 1627299"/>
                  <a:gd name="connsiteY8" fmla="*/ 441960 h 678180"/>
                  <a:gd name="connsiteX9" fmla="*/ 1424940 w 1627299"/>
                  <a:gd name="connsiteY9" fmla="*/ 408305 h 678180"/>
                  <a:gd name="connsiteX10" fmla="*/ 1120140 w 1627299"/>
                  <a:gd name="connsiteY10" fmla="*/ 678180 h 678180"/>
                  <a:gd name="connsiteX11" fmla="*/ 508000 w 1627299"/>
                  <a:gd name="connsiteY11" fmla="*/ 563880 h 678180"/>
                  <a:gd name="connsiteX12" fmla="*/ 213360 w 1627299"/>
                  <a:gd name="connsiteY12" fmla="*/ 548640 h 678180"/>
                  <a:gd name="connsiteX13" fmla="*/ 0 w 1627299"/>
                  <a:gd name="connsiteY13" fmla="*/ 601980 h 678180"/>
                  <a:gd name="connsiteX14" fmla="*/ 0 w 1627299"/>
                  <a:gd name="connsiteY14" fmla="*/ 187960 h 678180"/>
                  <a:gd name="connsiteX0" fmla="*/ 0 w 1627299"/>
                  <a:gd name="connsiteY0" fmla="*/ 187960 h 672465"/>
                  <a:gd name="connsiteX1" fmla="*/ 320040 w 1627299"/>
                  <a:gd name="connsiteY1" fmla="*/ 48260 h 672465"/>
                  <a:gd name="connsiteX2" fmla="*/ 690880 w 1627299"/>
                  <a:gd name="connsiteY2" fmla="*/ 0 h 672465"/>
                  <a:gd name="connsiteX3" fmla="*/ 1102360 w 1627299"/>
                  <a:gd name="connsiteY3" fmla="*/ 190500 h 672465"/>
                  <a:gd name="connsiteX4" fmla="*/ 1592580 w 1627299"/>
                  <a:gd name="connsiteY4" fmla="*/ 256540 h 672465"/>
                  <a:gd name="connsiteX5" fmla="*/ 1574800 w 1627299"/>
                  <a:gd name="connsiteY5" fmla="*/ 370840 h 672465"/>
                  <a:gd name="connsiteX6" fmla="*/ 1325880 w 1627299"/>
                  <a:gd name="connsiteY6" fmla="*/ 378460 h 672465"/>
                  <a:gd name="connsiteX7" fmla="*/ 843280 w 1627299"/>
                  <a:gd name="connsiteY7" fmla="*/ 419100 h 672465"/>
                  <a:gd name="connsiteX8" fmla="*/ 850900 w 1627299"/>
                  <a:gd name="connsiteY8" fmla="*/ 441960 h 672465"/>
                  <a:gd name="connsiteX9" fmla="*/ 1424940 w 1627299"/>
                  <a:gd name="connsiteY9" fmla="*/ 408305 h 672465"/>
                  <a:gd name="connsiteX10" fmla="*/ 1101090 w 1627299"/>
                  <a:gd name="connsiteY10" fmla="*/ 672465 h 672465"/>
                  <a:gd name="connsiteX11" fmla="*/ 508000 w 1627299"/>
                  <a:gd name="connsiteY11" fmla="*/ 563880 h 672465"/>
                  <a:gd name="connsiteX12" fmla="*/ 213360 w 1627299"/>
                  <a:gd name="connsiteY12" fmla="*/ 548640 h 672465"/>
                  <a:gd name="connsiteX13" fmla="*/ 0 w 1627299"/>
                  <a:gd name="connsiteY13" fmla="*/ 601980 h 672465"/>
                  <a:gd name="connsiteX14" fmla="*/ 0 w 1627299"/>
                  <a:gd name="connsiteY14" fmla="*/ 187960 h 672465"/>
                  <a:gd name="connsiteX0" fmla="*/ 0 w 1627299"/>
                  <a:gd name="connsiteY0" fmla="*/ 187960 h 672465"/>
                  <a:gd name="connsiteX1" fmla="*/ 320040 w 1627299"/>
                  <a:gd name="connsiteY1" fmla="*/ 48260 h 672465"/>
                  <a:gd name="connsiteX2" fmla="*/ 690880 w 1627299"/>
                  <a:gd name="connsiteY2" fmla="*/ 0 h 672465"/>
                  <a:gd name="connsiteX3" fmla="*/ 1102360 w 1627299"/>
                  <a:gd name="connsiteY3" fmla="*/ 190500 h 672465"/>
                  <a:gd name="connsiteX4" fmla="*/ 1592580 w 1627299"/>
                  <a:gd name="connsiteY4" fmla="*/ 256540 h 672465"/>
                  <a:gd name="connsiteX5" fmla="*/ 1574800 w 1627299"/>
                  <a:gd name="connsiteY5" fmla="*/ 370840 h 672465"/>
                  <a:gd name="connsiteX6" fmla="*/ 1325880 w 1627299"/>
                  <a:gd name="connsiteY6" fmla="*/ 378460 h 672465"/>
                  <a:gd name="connsiteX7" fmla="*/ 843280 w 1627299"/>
                  <a:gd name="connsiteY7" fmla="*/ 419100 h 672465"/>
                  <a:gd name="connsiteX8" fmla="*/ 850900 w 1627299"/>
                  <a:gd name="connsiteY8" fmla="*/ 441960 h 672465"/>
                  <a:gd name="connsiteX9" fmla="*/ 1424940 w 1627299"/>
                  <a:gd name="connsiteY9" fmla="*/ 408305 h 672465"/>
                  <a:gd name="connsiteX10" fmla="*/ 1101090 w 1627299"/>
                  <a:gd name="connsiteY10" fmla="*/ 672465 h 672465"/>
                  <a:gd name="connsiteX11" fmla="*/ 508000 w 1627299"/>
                  <a:gd name="connsiteY11" fmla="*/ 563880 h 672465"/>
                  <a:gd name="connsiteX12" fmla="*/ 213360 w 1627299"/>
                  <a:gd name="connsiteY12" fmla="*/ 548640 h 672465"/>
                  <a:gd name="connsiteX13" fmla="*/ 0 w 1627299"/>
                  <a:gd name="connsiteY13" fmla="*/ 601980 h 672465"/>
                  <a:gd name="connsiteX14" fmla="*/ 0 w 1627299"/>
                  <a:gd name="connsiteY14" fmla="*/ 187960 h 672465"/>
                  <a:gd name="connsiteX0" fmla="*/ 0 w 1627299"/>
                  <a:gd name="connsiteY0" fmla="*/ 187960 h 672465"/>
                  <a:gd name="connsiteX1" fmla="*/ 320040 w 1627299"/>
                  <a:gd name="connsiteY1" fmla="*/ 48260 h 672465"/>
                  <a:gd name="connsiteX2" fmla="*/ 690880 w 1627299"/>
                  <a:gd name="connsiteY2" fmla="*/ 0 h 672465"/>
                  <a:gd name="connsiteX3" fmla="*/ 1102360 w 1627299"/>
                  <a:gd name="connsiteY3" fmla="*/ 190500 h 672465"/>
                  <a:gd name="connsiteX4" fmla="*/ 1592580 w 1627299"/>
                  <a:gd name="connsiteY4" fmla="*/ 256540 h 672465"/>
                  <a:gd name="connsiteX5" fmla="*/ 1574800 w 1627299"/>
                  <a:gd name="connsiteY5" fmla="*/ 370840 h 672465"/>
                  <a:gd name="connsiteX6" fmla="*/ 1325880 w 1627299"/>
                  <a:gd name="connsiteY6" fmla="*/ 378460 h 672465"/>
                  <a:gd name="connsiteX7" fmla="*/ 843280 w 1627299"/>
                  <a:gd name="connsiteY7" fmla="*/ 419100 h 672465"/>
                  <a:gd name="connsiteX8" fmla="*/ 850900 w 1627299"/>
                  <a:gd name="connsiteY8" fmla="*/ 441960 h 672465"/>
                  <a:gd name="connsiteX9" fmla="*/ 1322070 w 1627299"/>
                  <a:gd name="connsiteY9" fmla="*/ 448310 h 672465"/>
                  <a:gd name="connsiteX10" fmla="*/ 1101090 w 1627299"/>
                  <a:gd name="connsiteY10" fmla="*/ 672465 h 672465"/>
                  <a:gd name="connsiteX11" fmla="*/ 508000 w 1627299"/>
                  <a:gd name="connsiteY11" fmla="*/ 563880 h 672465"/>
                  <a:gd name="connsiteX12" fmla="*/ 213360 w 1627299"/>
                  <a:gd name="connsiteY12" fmla="*/ 548640 h 672465"/>
                  <a:gd name="connsiteX13" fmla="*/ 0 w 1627299"/>
                  <a:gd name="connsiteY13" fmla="*/ 601980 h 672465"/>
                  <a:gd name="connsiteX14" fmla="*/ 0 w 1627299"/>
                  <a:gd name="connsiteY14" fmla="*/ 187960 h 672465"/>
                  <a:gd name="connsiteX0" fmla="*/ 0 w 1627299"/>
                  <a:gd name="connsiteY0" fmla="*/ 187960 h 672465"/>
                  <a:gd name="connsiteX1" fmla="*/ 320040 w 1627299"/>
                  <a:gd name="connsiteY1" fmla="*/ 48260 h 672465"/>
                  <a:gd name="connsiteX2" fmla="*/ 690880 w 1627299"/>
                  <a:gd name="connsiteY2" fmla="*/ 0 h 672465"/>
                  <a:gd name="connsiteX3" fmla="*/ 1102360 w 1627299"/>
                  <a:gd name="connsiteY3" fmla="*/ 190500 h 672465"/>
                  <a:gd name="connsiteX4" fmla="*/ 1592580 w 1627299"/>
                  <a:gd name="connsiteY4" fmla="*/ 256540 h 672465"/>
                  <a:gd name="connsiteX5" fmla="*/ 1574800 w 1627299"/>
                  <a:gd name="connsiteY5" fmla="*/ 370840 h 672465"/>
                  <a:gd name="connsiteX6" fmla="*/ 1325880 w 1627299"/>
                  <a:gd name="connsiteY6" fmla="*/ 378460 h 672465"/>
                  <a:gd name="connsiteX7" fmla="*/ 843280 w 1627299"/>
                  <a:gd name="connsiteY7" fmla="*/ 419100 h 672465"/>
                  <a:gd name="connsiteX8" fmla="*/ 850900 w 1627299"/>
                  <a:gd name="connsiteY8" fmla="*/ 441960 h 672465"/>
                  <a:gd name="connsiteX9" fmla="*/ 1426845 w 1627299"/>
                  <a:gd name="connsiteY9" fmla="*/ 406400 h 672465"/>
                  <a:gd name="connsiteX10" fmla="*/ 1101090 w 1627299"/>
                  <a:gd name="connsiteY10" fmla="*/ 672465 h 672465"/>
                  <a:gd name="connsiteX11" fmla="*/ 508000 w 1627299"/>
                  <a:gd name="connsiteY11" fmla="*/ 563880 h 672465"/>
                  <a:gd name="connsiteX12" fmla="*/ 213360 w 1627299"/>
                  <a:gd name="connsiteY12" fmla="*/ 548640 h 672465"/>
                  <a:gd name="connsiteX13" fmla="*/ 0 w 1627299"/>
                  <a:gd name="connsiteY13" fmla="*/ 601980 h 672465"/>
                  <a:gd name="connsiteX14" fmla="*/ 0 w 1627299"/>
                  <a:gd name="connsiteY14" fmla="*/ 187960 h 672465"/>
                  <a:gd name="connsiteX0" fmla="*/ 0 w 1627299"/>
                  <a:gd name="connsiteY0" fmla="*/ 184150 h 668655"/>
                  <a:gd name="connsiteX1" fmla="*/ 320040 w 1627299"/>
                  <a:gd name="connsiteY1" fmla="*/ 44450 h 668655"/>
                  <a:gd name="connsiteX2" fmla="*/ 721360 w 1627299"/>
                  <a:gd name="connsiteY2" fmla="*/ 0 h 668655"/>
                  <a:gd name="connsiteX3" fmla="*/ 1102360 w 1627299"/>
                  <a:gd name="connsiteY3" fmla="*/ 186690 h 668655"/>
                  <a:gd name="connsiteX4" fmla="*/ 1592580 w 1627299"/>
                  <a:gd name="connsiteY4" fmla="*/ 252730 h 668655"/>
                  <a:gd name="connsiteX5" fmla="*/ 1574800 w 1627299"/>
                  <a:gd name="connsiteY5" fmla="*/ 367030 h 668655"/>
                  <a:gd name="connsiteX6" fmla="*/ 1325880 w 1627299"/>
                  <a:gd name="connsiteY6" fmla="*/ 374650 h 668655"/>
                  <a:gd name="connsiteX7" fmla="*/ 843280 w 1627299"/>
                  <a:gd name="connsiteY7" fmla="*/ 415290 h 668655"/>
                  <a:gd name="connsiteX8" fmla="*/ 850900 w 1627299"/>
                  <a:gd name="connsiteY8" fmla="*/ 438150 h 668655"/>
                  <a:gd name="connsiteX9" fmla="*/ 1426845 w 1627299"/>
                  <a:gd name="connsiteY9" fmla="*/ 402590 h 668655"/>
                  <a:gd name="connsiteX10" fmla="*/ 1101090 w 1627299"/>
                  <a:gd name="connsiteY10" fmla="*/ 668655 h 668655"/>
                  <a:gd name="connsiteX11" fmla="*/ 508000 w 1627299"/>
                  <a:gd name="connsiteY11" fmla="*/ 560070 h 668655"/>
                  <a:gd name="connsiteX12" fmla="*/ 213360 w 1627299"/>
                  <a:gd name="connsiteY12" fmla="*/ 544830 h 668655"/>
                  <a:gd name="connsiteX13" fmla="*/ 0 w 1627299"/>
                  <a:gd name="connsiteY13" fmla="*/ 598170 h 668655"/>
                  <a:gd name="connsiteX14" fmla="*/ 0 w 1627299"/>
                  <a:gd name="connsiteY14" fmla="*/ 184150 h 668655"/>
                  <a:gd name="connsiteX0" fmla="*/ 0 w 1627299"/>
                  <a:gd name="connsiteY0" fmla="*/ 184150 h 668655"/>
                  <a:gd name="connsiteX1" fmla="*/ 320040 w 1627299"/>
                  <a:gd name="connsiteY1" fmla="*/ 44450 h 668655"/>
                  <a:gd name="connsiteX2" fmla="*/ 721360 w 1627299"/>
                  <a:gd name="connsiteY2" fmla="*/ 0 h 668655"/>
                  <a:gd name="connsiteX3" fmla="*/ 1102360 w 1627299"/>
                  <a:gd name="connsiteY3" fmla="*/ 186690 h 668655"/>
                  <a:gd name="connsiteX4" fmla="*/ 1592580 w 1627299"/>
                  <a:gd name="connsiteY4" fmla="*/ 252730 h 668655"/>
                  <a:gd name="connsiteX5" fmla="*/ 1574800 w 1627299"/>
                  <a:gd name="connsiteY5" fmla="*/ 367030 h 668655"/>
                  <a:gd name="connsiteX6" fmla="*/ 1325880 w 1627299"/>
                  <a:gd name="connsiteY6" fmla="*/ 374650 h 668655"/>
                  <a:gd name="connsiteX7" fmla="*/ 843280 w 1627299"/>
                  <a:gd name="connsiteY7" fmla="*/ 415290 h 668655"/>
                  <a:gd name="connsiteX8" fmla="*/ 850900 w 1627299"/>
                  <a:gd name="connsiteY8" fmla="*/ 438150 h 668655"/>
                  <a:gd name="connsiteX9" fmla="*/ 1426845 w 1627299"/>
                  <a:gd name="connsiteY9" fmla="*/ 402590 h 668655"/>
                  <a:gd name="connsiteX10" fmla="*/ 1101090 w 1627299"/>
                  <a:gd name="connsiteY10" fmla="*/ 668655 h 668655"/>
                  <a:gd name="connsiteX11" fmla="*/ 508000 w 1627299"/>
                  <a:gd name="connsiteY11" fmla="*/ 560070 h 668655"/>
                  <a:gd name="connsiteX12" fmla="*/ 213360 w 1627299"/>
                  <a:gd name="connsiteY12" fmla="*/ 544830 h 668655"/>
                  <a:gd name="connsiteX13" fmla="*/ 0 w 1627299"/>
                  <a:gd name="connsiteY13" fmla="*/ 598170 h 668655"/>
                  <a:gd name="connsiteX14" fmla="*/ 0 w 1627299"/>
                  <a:gd name="connsiteY14" fmla="*/ 184150 h 668655"/>
                  <a:gd name="connsiteX0" fmla="*/ 0 w 1627299"/>
                  <a:gd name="connsiteY0" fmla="*/ 184150 h 671684"/>
                  <a:gd name="connsiteX1" fmla="*/ 320040 w 1627299"/>
                  <a:gd name="connsiteY1" fmla="*/ 44450 h 671684"/>
                  <a:gd name="connsiteX2" fmla="*/ 721360 w 1627299"/>
                  <a:gd name="connsiteY2" fmla="*/ 0 h 671684"/>
                  <a:gd name="connsiteX3" fmla="*/ 1102360 w 1627299"/>
                  <a:gd name="connsiteY3" fmla="*/ 186690 h 671684"/>
                  <a:gd name="connsiteX4" fmla="*/ 1592580 w 1627299"/>
                  <a:gd name="connsiteY4" fmla="*/ 252730 h 671684"/>
                  <a:gd name="connsiteX5" fmla="*/ 1574800 w 1627299"/>
                  <a:gd name="connsiteY5" fmla="*/ 367030 h 671684"/>
                  <a:gd name="connsiteX6" fmla="*/ 1325880 w 1627299"/>
                  <a:gd name="connsiteY6" fmla="*/ 374650 h 671684"/>
                  <a:gd name="connsiteX7" fmla="*/ 843280 w 1627299"/>
                  <a:gd name="connsiteY7" fmla="*/ 415290 h 671684"/>
                  <a:gd name="connsiteX8" fmla="*/ 850900 w 1627299"/>
                  <a:gd name="connsiteY8" fmla="*/ 438150 h 671684"/>
                  <a:gd name="connsiteX9" fmla="*/ 1426845 w 1627299"/>
                  <a:gd name="connsiteY9" fmla="*/ 402590 h 671684"/>
                  <a:gd name="connsiteX10" fmla="*/ 1101090 w 1627299"/>
                  <a:gd name="connsiteY10" fmla="*/ 668655 h 671684"/>
                  <a:gd name="connsiteX11" fmla="*/ 508000 w 1627299"/>
                  <a:gd name="connsiteY11" fmla="*/ 560070 h 671684"/>
                  <a:gd name="connsiteX12" fmla="*/ 213360 w 1627299"/>
                  <a:gd name="connsiteY12" fmla="*/ 544830 h 671684"/>
                  <a:gd name="connsiteX13" fmla="*/ 0 w 1627299"/>
                  <a:gd name="connsiteY13" fmla="*/ 598170 h 671684"/>
                  <a:gd name="connsiteX14" fmla="*/ 0 w 1627299"/>
                  <a:gd name="connsiteY14" fmla="*/ 184150 h 671684"/>
                  <a:gd name="connsiteX0" fmla="*/ 0 w 1627299"/>
                  <a:gd name="connsiteY0" fmla="*/ 184150 h 671684"/>
                  <a:gd name="connsiteX1" fmla="*/ 320040 w 1627299"/>
                  <a:gd name="connsiteY1" fmla="*/ 44450 h 671684"/>
                  <a:gd name="connsiteX2" fmla="*/ 721360 w 1627299"/>
                  <a:gd name="connsiteY2" fmla="*/ 0 h 671684"/>
                  <a:gd name="connsiteX3" fmla="*/ 1102360 w 1627299"/>
                  <a:gd name="connsiteY3" fmla="*/ 186690 h 671684"/>
                  <a:gd name="connsiteX4" fmla="*/ 1592580 w 1627299"/>
                  <a:gd name="connsiteY4" fmla="*/ 252730 h 671684"/>
                  <a:gd name="connsiteX5" fmla="*/ 1574800 w 1627299"/>
                  <a:gd name="connsiteY5" fmla="*/ 367030 h 671684"/>
                  <a:gd name="connsiteX6" fmla="*/ 1325880 w 1627299"/>
                  <a:gd name="connsiteY6" fmla="*/ 374650 h 671684"/>
                  <a:gd name="connsiteX7" fmla="*/ 843280 w 1627299"/>
                  <a:gd name="connsiteY7" fmla="*/ 415290 h 671684"/>
                  <a:gd name="connsiteX8" fmla="*/ 850900 w 1627299"/>
                  <a:gd name="connsiteY8" fmla="*/ 438150 h 671684"/>
                  <a:gd name="connsiteX9" fmla="*/ 1426845 w 1627299"/>
                  <a:gd name="connsiteY9" fmla="*/ 402590 h 671684"/>
                  <a:gd name="connsiteX10" fmla="*/ 1101090 w 1627299"/>
                  <a:gd name="connsiteY10" fmla="*/ 668655 h 671684"/>
                  <a:gd name="connsiteX11" fmla="*/ 508000 w 1627299"/>
                  <a:gd name="connsiteY11" fmla="*/ 560070 h 671684"/>
                  <a:gd name="connsiteX12" fmla="*/ 213360 w 1627299"/>
                  <a:gd name="connsiteY12" fmla="*/ 544830 h 671684"/>
                  <a:gd name="connsiteX13" fmla="*/ 0 w 1627299"/>
                  <a:gd name="connsiteY13" fmla="*/ 598170 h 671684"/>
                  <a:gd name="connsiteX14" fmla="*/ 0 w 1627299"/>
                  <a:gd name="connsiteY14" fmla="*/ 184150 h 671684"/>
                  <a:gd name="connsiteX0" fmla="*/ 0 w 1627299"/>
                  <a:gd name="connsiteY0" fmla="*/ 176530 h 664064"/>
                  <a:gd name="connsiteX1" fmla="*/ 320040 w 1627299"/>
                  <a:gd name="connsiteY1" fmla="*/ 36830 h 664064"/>
                  <a:gd name="connsiteX2" fmla="*/ 706120 w 1627299"/>
                  <a:gd name="connsiteY2" fmla="*/ 0 h 664064"/>
                  <a:gd name="connsiteX3" fmla="*/ 1102360 w 1627299"/>
                  <a:gd name="connsiteY3" fmla="*/ 179070 h 664064"/>
                  <a:gd name="connsiteX4" fmla="*/ 1592580 w 1627299"/>
                  <a:gd name="connsiteY4" fmla="*/ 245110 h 664064"/>
                  <a:gd name="connsiteX5" fmla="*/ 1574800 w 1627299"/>
                  <a:gd name="connsiteY5" fmla="*/ 359410 h 664064"/>
                  <a:gd name="connsiteX6" fmla="*/ 1325880 w 1627299"/>
                  <a:gd name="connsiteY6" fmla="*/ 367030 h 664064"/>
                  <a:gd name="connsiteX7" fmla="*/ 843280 w 1627299"/>
                  <a:gd name="connsiteY7" fmla="*/ 407670 h 664064"/>
                  <a:gd name="connsiteX8" fmla="*/ 850900 w 1627299"/>
                  <a:gd name="connsiteY8" fmla="*/ 430530 h 664064"/>
                  <a:gd name="connsiteX9" fmla="*/ 1426845 w 1627299"/>
                  <a:gd name="connsiteY9" fmla="*/ 394970 h 664064"/>
                  <a:gd name="connsiteX10" fmla="*/ 1101090 w 1627299"/>
                  <a:gd name="connsiteY10" fmla="*/ 661035 h 664064"/>
                  <a:gd name="connsiteX11" fmla="*/ 508000 w 1627299"/>
                  <a:gd name="connsiteY11" fmla="*/ 552450 h 664064"/>
                  <a:gd name="connsiteX12" fmla="*/ 213360 w 1627299"/>
                  <a:gd name="connsiteY12" fmla="*/ 537210 h 664064"/>
                  <a:gd name="connsiteX13" fmla="*/ 0 w 1627299"/>
                  <a:gd name="connsiteY13" fmla="*/ 590550 h 664064"/>
                  <a:gd name="connsiteX14" fmla="*/ 0 w 1627299"/>
                  <a:gd name="connsiteY14" fmla="*/ 176530 h 664064"/>
                  <a:gd name="connsiteX0" fmla="*/ 0 w 1627299"/>
                  <a:gd name="connsiteY0" fmla="*/ 176530 h 664064"/>
                  <a:gd name="connsiteX1" fmla="*/ 320040 w 1627299"/>
                  <a:gd name="connsiteY1" fmla="*/ 36830 h 664064"/>
                  <a:gd name="connsiteX2" fmla="*/ 706120 w 1627299"/>
                  <a:gd name="connsiteY2" fmla="*/ 0 h 664064"/>
                  <a:gd name="connsiteX3" fmla="*/ 1102360 w 1627299"/>
                  <a:gd name="connsiteY3" fmla="*/ 179070 h 664064"/>
                  <a:gd name="connsiteX4" fmla="*/ 1592580 w 1627299"/>
                  <a:gd name="connsiteY4" fmla="*/ 245110 h 664064"/>
                  <a:gd name="connsiteX5" fmla="*/ 1574800 w 1627299"/>
                  <a:gd name="connsiteY5" fmla="*/ 359410 h 664064"/>
                  <a:gd name="connsiteX6" fmla="*/ 1325880 w 1627299"/>
                  <a:gd name="connsiteY6" fmla="*/ 367030 h 664064"/>
                  <a:gd name="connsiteX7" fmla="*/ 843280 w 1627299"/>
                  <a:gd name="connsiteY7" fmla="*/ 407670 h 664064"/>
                  <a:gd name="connsiteX8" fmla="*/ 850900 w 1627299"/>
                  <a:gd name="connsiteY8" fmla="*/ 430530 h 664064"/>
                  <a:gd name="connsiteX9" fmla="*/ 1426845 w 1627299"/>
                  <a:gd name="connsiteY9" fmla="*/ 394970 h 664064"/>
                  <a:gd name="connsiteX10" fmla="*/ 1101090 w 1627299"/>
                  <a:gd name="connsiteY10" fmla="*/ 661035 h 664064"/>
                  <a:gd name="connsiteX11" fmla="*/ 508000 w 1627299"/>
                  <a:gd name="connsiteY11" fmla="*/ 552450 h 664064"/>
                  <a:gd name="connsiteX12" fmla="*/ 213360 w 1627299"/>
                  <a:gd name="connsiteY12" fmla="*/ 537210 h 664064"/>
                  <a:gd name="connsiteX13" fmla="*/ 0 w 1627299"/>
                  <a:gd name="connsiteY13" fmla="*/ 590550 h 664064"/>
                  <a:gd name="connsiteX14" fmla="*/ 0 w 1627299"/>
                  <a:gd name="connsiteY14" fmla="*/ 176530 h 664064"/>
                  <a:gd name="connsiteX0" fmla="*/ 0 w 1627299"/>
                  <a:gd name="connsiteY0" fmla="*/ 176530 h 664064"/>
                  <a:gd name="connsiteX1" fmla="*/ 320040 w 1627299"/>
                  <a:gd name="connsiteY1" fmla="*/ 36830 h 664064"/>
                  <a:gd name="connsiteX2" fmla="*/ 706120 w 1627299"/>
                  <a:gd name="connsiteY2" fmla="*/ 0 h 664064"/>
                  <a:gd name="connsiteX3" fmla="*/ 1102360 w 1627299"/>
                  <a:gd name="connsiteY3" fmla="*/ 179070 h 664064"/>
                  <a:gd name="connsiteX4" fmla="*/ 1592580 w 1627299"/>
                  <a:gd name="connsiteY4" fmla="*/ 245110 h 664064"/>
                  <a:gd name="connsiteX5" fmla="*/ 1574800 w 1627299"/>
                  <a:gd name="connsiteY5" fmla="*/ 359410 h 664064"/>
                  <a:gd name="connsiteX6" fmla="*/ 1325880 w 1627299"/>
                  <a:gd name="connsiteY6" fmla="*/ 367030 h 664064"/>
                  <a:gd name="connsiteX7" fmla="*/ 843280 w 1627299"/>
                  <a:gd name="connsiteY7" fmla="*/ 407670 h 664064"/>
                  <a:gd name="connsiteX8" fmla="*/ 850900 w 1627299"/>
                  <a:gd name="connsiteY8" fmla="*/ 430530 h 664064"/>
                  <a:gd name="connsiteX9" fmla="*/ 1426845 w 1627299"/>
                  <a:gd name="connsiteY9" fmla="*/ 394970 h 664064"/>
                  <a:gd name="connsiteX10" fmla="*/ 1101090 w 1627299"/>
                  <a:gd name="connsiteY10" fmla="*/ 661035 h 664064"/>
                  <a:gd name="connsiteX11" fmla="*/ 508000 w 1627299"/>
                  <a:gd name="connsiteY11" fmla="*/ 552450 h 664064"/>
                  <a:gd name="connsiteX12" fmla="*/ 213360 w 1627299"/>
                  <a:gd name="connsiteY12" fmla="*/ 537210 h 664064"/>
                  <a:gd name="connsiteX13" fmla="*/ 0 w 1627299"/>
                  <a:gd name="connsiteY13" fmla="*/ 590550 h 664064"/>
                  <a:gd name="connsiteX14" fmla="*/ 0 w 1627299"/>
                  <a:gd name="connsiteY14" fmla="*/ 176530 h 664064"/>
                  <a:gd name="connsiteX0" fmla="*/ 0 w 1627299"/>
                  <a:gd name="connsiteY0" fmla="*/ 180340 h 667874"/>
                  <a:gd name="connsiteX1" fmla="*/ 320040 w 1627299"/>
                  <a:gd name="connsiteY1" fmla="*/ 40640 h 667874"/>
                  <a:gd name="connsiteX2" fmla="*/ 692785 w 1627299"/>
                  <a:gd name="connsiteY2" fmla="*/ 0 h 667874"/>
                  <a:gd name="connsiteX3" fmla="*/ 1102360 w 1627299"/>
                  <a:gd name="connsiteY3" fmla="*/ 182880 h 667874"/>
                  <a:gd name="connsiteX4" fmla="*/ 1592580 w 1627299"/>
                  <a:gd name="connsiteY4" fmla="*/ 248920 h 667874"/>
                  <a:gd name="connsiteX5" fmla="*/ 1574800 w 1627299"/>
                  <a:gd name="connsiteY5" fmla="*/ 363220 h 667874"/>
                  <a:gd name="connsiteX6" fmla="*/ 1325880 w 1627299"/>
                  <a:gd name="connsiteY6" fmla="*/ 370840 h 667874"/>
                  <a:gd name="connsiteX7" fmla="*/ 843280 w 1627299"/>
                  <a:gd name="connsiteY7" fmla="*/ 411480 h 667874"/>
                  <a:gd name="connsiteX8" fmla="*/ 850900 w 1627299"/>
                  <a:gd name="connsiteY8" fmla="*/ 434340 h 667874"/>
                  <a:gd name="connsiteX9" fmla="*/ 1426845 w 1627299"/>
                  <a:gd name="connsiteY9" fmla="*/ 398780 h 667874"/>
                  <a:gd name="connsiteX10" fmla="*/ 1101090 w 1627299"/>
                  <a:gd name="connsiteY10" fmla="*/ 664845 h 667874"/>
                  <a:gd name="connsiteX11" fmla="*/ 508000 w 1627299"/>
                  <a:gd name="connsiteY11" fmla="*/ 556260 h 667874"/>
                  <a:gd name="connsiteX12" fmla="*/ 213360 w 1627299"/>
                  <a:gd name="connsiteY12" fmla="*/ 541020 h 667874"/>
                  <a:gd name="connsiteX13" fmla="*/ 0 w 1627299"/>
                  <a:gd name="connsiteY13" fmla="*/ 594360 h 667874"/>
                  <a:gd name="connsiteX14" fmla="*/ 0 w 1627299"/>
                  <a:gd name="connsiteY14" fmla="*/ 180340 h 667874"/>
                  <a:gd name="connsiteX0" fmla="*/ 0 w 1627299"/>
                  <a:gd name="connsiteY0" fmla="*/ 180340 h 667874"/>
                  <a:gd name="connsiteX1" fmla="*/ 320040 w 1627299"/>
                  <a:gd name="connsiteY1" fmla="*/ 40640 h 667874"/>
                  <a:gd name="connsiteX2" fmla="*/ 692785 w 1627299"/>
                  <a:gd name="connsiteY2" fmla="*/ 0 h 667874"/>
                  <a:gd name="connsiteX3" fmla="*/ 1102360 w 1627299"/>
                  <a:gd name="connsiteY3" fmla="*/ 182880 h 667874"/>
                  <a:gd name="connsiteX4" fmla="*/ 1592580 w 1627299"/>
                  <a:gd name="connsiteY4" fmla="*/ 248920 h 667874"/>
                  <a:gd name="connsiteX5" fmla="*/ 1574800 w 1627299"/>
                  <a:gd name="connsiteY5" fmla="*/ 363220 h 667874"/>
                  <a:gd name="connsiteX6" fmla="*/ 1325880 w 1627299"/>
                  <a:gd name="connsiteY6" fmla="*/ 370840 h 667874"/>
                  <a:gd name="connsiteX7" fmla="*/ 843280 w 1627299"/>
                  <a:gd name="connsiteY7" fmla="*/ 411480 h 667874"/>
                  <a:gd name="connsiteX8" fmla="*/ 845185 w 1627299"/>
                  <a:gd name="connsiteY8" fmla="*/ 430530 h 667874"/>
                  <a:gd name="connsiteX9" fmla="*/ 1426845 w 1627299"/>
                  <a:gd name="connsiteY9" fmla="*/ 398780 h 667874"/>
                  <a:gd name="connsiteX10" fmla="*/ 1101090 w 1627299"/>
                  <a:gd name="connsiteY10" fmla="*/ 664845 h 667874"/>
                  <a:gd name="connsiteX11" fmla="*/ 508000 w 1627299"/>
                  <a:gd name="connsiteY11" fmla="*/ 556260 h 667874"/>
                  <a:gd name="connsiteX12" fmla="*/ 213360 w 1627299"/>
                  <a:gd name="connsiteY12" fmla="*/ 541020 h 667874"/>
                  <a:gd name="connsiteX13" fmla="*/ 0 w 1627299"/>
                  <a:gd name="connsiteY13" fmla="*/ 594360 h 667874"/>
                  <a:gd name="connsiteX14" fmla="*/ 0 w 1627299"/>
                  <a:gd name="connsiteY14" fmla="*/ 180340 h 667874"/>
                  <a:gd name="connsiteX0" fmla="*/ 0 w 1627299"/>
                  <a:gd name="connsiteY0" fmla="*/ 180340 h 667874"/>
                  <a:gd name="connsiteX1" fmla="*/ 320040 w 1627299"/>
                  <a:gd name="connsiteY1" fmla="*/ 40640 h 667874"/>
                  <a:gd name="connsiteX2" fmla="*/ 692785 w 1627299"/>
                  <a:gd name="connsiteY2" fmla="*/ 0 h 667874"/>
                  <a:gd name="connsiteX3" fmla="*/ 1102360 w 1627299"/>
                  <a:gd name="connsiteY3" fmla="*/ 182880 h 667874"/>
                  <a:gd name="connsiteX4" fmla="*/ 1592580 w 1627299"/>
                  <a:gd name="connsiteY4" fmla="*/ 248920 h 667874"/>
                  <a:gd name="connsiteX5" fmla="*/ 1574800 w 1627299"/>
                  <a:gd name="connsiteY5" fmla="*/ 363220 h 667874"/>
                  <a:gd name="connsiteX6" fmla="*/ 1325880 w 1627299"/>
                  <a:gd name="connsiteY6" fmla="*/ 370840 h 667874"/>
                  <a:gd name="connsiteX7" fmla="*/ 843280 w 1627299"/>
                  <a:gd name="connsiteY7" fmla="*/ 411480 h 667874"/>
                  <a:gd name="connsiteX8" fmla="*/ 847090 w 1627299"/>
                  <a:gd name="connsiteY8" fmla="*/ 434340 h 667874"/>
                  <a:gd name="connsiteX9" fmla="*/ 1426845 w 1627299"/>
                  <a:gd name="connsiteY9" fmla="*/ 398780 h 667874"/>
                  <a:gd name="connsiteX10" fmla="*/ 1101090 w 1627299"/>
                  <a:gd name="connsiteY10" fmla="*/ 664845 h 667874"/>
                  <a:gd name="connsiteX11" fmla="*/ 508000 w 1627299"/>
                  <a:gd name="connsiteY11" fmla="*/ 556260 h 667874"/>
                  <a:gd name="connsiteX12" fmla="*/ 213360 w 1627299"/>
                  <a:gd name="connsiteY12" fmla="*/ 541020 h 667874"/>
                  <a:gd name="connsiteX13" fmla="*/ 0 w 1627299"/>
                  <a:gd name="connsiteY13" fmla="*/ 594360 h 667874"/>
                  <a:gd name="connsiteX14" fmla="*/ 0 w 1627299"/>
                  <a:gd name="connsiteY14" fmla="*/ 180340 h 667874"/>
                  <a:gd name="connsiteX0" fmla="*/ 0 w 1627299"/>
                  <a:gd name="connsiteY0" fmla="*/ 180340 h 667874"/>
                  <a:gd name="connsiteX1" fmla="*/ 320040 w 1627299"/>
                  <a:gd name="connsiteY1" fmla="*/ 40640 h 667874"/>
                  <a:gd name="connsiteX2" fmla="*/ 692785 w 1627299"/>
                  <a:gd name="connsiteY2" fmla="*/ 0 h 667874"/>
                  <a:gd name="connsiteX3" fmla="*/ 1102360 w 1627299"/>
                  <a:gd name="connsiteY3" fmla="*/ 182880 h 667874"/>
                  <a:gd name="connsiteX4" fmla="*/ 1592580 w 1627299"/>
                  <a:gd name="connsiteY4" fmla="*/ 248920 h 667874"/>
                  <a:gd name="connsiteX5" fmla="*/ 1574800 w 1627299"/>
                  <a:gd name="connsiteY5" fmla="*/ 363220 h 667874"/>
                  <a:gd name="connsiteX6" fmla="*/ 1325880 w 1627299"/>
                  <a:gd name="connsiteY6" fmla="*/ 370840 h 667874"/>
                  <a:gd name="connsiteX7" fmla="*/ 843280 w 1627299"/>
                  <a:gd name="connsiteY7" fmla="*/ 411480 h 667874"/>
                  <a:gd name="connsiteX8" fmla="*/ 847090 w 1627299"/>
                  <a:gd name="connsiteY8" fmla="*/ 434340 h 667874"/>
                  <a:gd name="connsiteX9" fmla="*/ 1426845 w 1627299"/>
                  <a:gd name="connsiteY9" fmla="*/ 398780 h 667874"/>
                  <a:gd name="connsiteX10" fmla="*/ 1101090 w 1627299"/>
                  <a:gd name="connsiteY10" fmla="*/ 664845 h 667874"/>
                  <a:gd name="connsiteX11" fmla="*/ 508000 w 1627299"/>
                  <a:gd name="connsiteY11" fmla="*/ 556260 h 667874"/>
                  <a:gd name="connsiteX12" fmla="*/ 213360 w 1627299"/>
                  <a:gd name="connsiteY12" fmla="*/ 541020 h 667874"/>
                  <a:gd name="connsiteX13" fmla="*/ 0 w 1627299"/>
                  <a:gd name="connsiteY13" fmla="*/ 594360 h 667874"/>
                  <a:gd name="connsiteX14" fmla="*/ 0 w 1627299"/>
                  <a:gd name="connsiteY14" fmla="*/ 180340 h 667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27299" h="667874">
                    <a:moveTo>
                      <a:pt x="0" y="180340"/>
                    </a:moveTo>
                    <a:cubicBezTo>
                      <a:pt x="106680" y="133773"/>
                      <a:pt x="180340" y="49107"/>
                      <a:pt x="320040" y="40640"/>
                    </a:cubicBezTo>
                    <a:cubicBezTo>
                      <a:pt x="450427" y="44027"/>
                      <a:pt x="502708" y="41063"/>
                      <a:pt x="692785" y="0"/>
                    </a:cubicBezTo>
                    <a:cubicBezTo>
                      <a:pt x="885613" y="4233"/>
                      <a:pt x="905087" y="120227"/>
                      <a:pt x="1102360" y="182880"/>
                    </a:cubicBezTo>
                    <a:cubicBezTo>
                      <a:pt x="1208193" y="208280"/>
                      <a:pt x="1476587" y="167640"/>
                      <a:pt x="1592580" y="248920"/>
                    </a:cubicBezTo>
                    <a:cubicBezTo>
                      <a:pt x="1670473" y="300355"/>
                      <a:pt x="1595967" y="349885"/>
                      <a:pt x="1574800" y="363220"/>
                    </a:cubicBezTo>
                    <a:cubicBezTo>
                      <a:pt x="1488017" y="388620"/>
                      <a:pt x="1466003" y="393065"/>
                      <a:pt x="1325880" y="370840"/>
                    </a:cubicBezTo>
                    <a:cubicBezTo>
                      <a:pt x="951653" y="331047"/>
                      <a:pt x="954617" y="386503"/>
                      <a:pt x="843280" y="411480"/>
                    </a:cubicBezTo>
                    <a:lnTo>
                      <a:pt x="847090" y="434340"/>
                    </a:lnTo>
                    <a:cubicBezTo>
                      <a:pt x="1035897" y="323427"/>
                      <a:pt x="1232323" y="372533"/>
                      <a:pt x="1426845" y="398780"/>
                    </a:cubicBezTo>
                    <a:cubicBezTo>
                      <a:pt x="1358265" y="498898"/>
                      <a:pt x="1167765" y="661882"/>
                      <a:pt x="1101090" y="664845"/>
                    </a:cubicBezTo>
                    <a:cubicBezTo>
                      <a:pt x="888153" y="685800"/>
                      <a:pt x="705697" y="592455"/>
                      <a:pt x="508000" y="556260"/>
                    </a:cubicBezTo>
                    <a:cubicBezTo>
                      <a:pt x="383117" y="514985"/>
                      <a:pt x="311573" y="546100"/>
                      <a:pt x="213360" y="541020"/>
                    </a:cubicBezTo>
                    <a:lnTo>
                      <a:pt x="0" y="594360"/>
                    </a:lnTo>
                    <a:cubicBezTo>
                      <a:pt x="847" y="457200"/>
                      <a:pt x="1693" y="320040"/>
                      <a:pt x="0" y="18034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2581275" y="3743222"/>
                <a:ext cx="411480" cy="242038"/>
              </a:xfrm>
              <a:custGeom>
                <a:avLst/>
                <a:gdLst>
                  <a:gd name="connsiteX0" fmla="*/ 0 w 388620"/>
                  <a:gd name="connsiteY0" fmla="*/ 243840 h 266700"/>
                  <a:gd name="connsiteX1" fmla="*/ 274320 w 388620"/>
                  <a:gd name="connsiteY1" fmla="*/ 22860 h 266700"/>
                  <a:gd name="connsiteX2" fmla="*/ 388620 w 388620"/>
                  <a:gd name="connsiteY2" fmla="*/ 0 h 266700"/>
                  <a:gd name="connsiteX3" fmla="*/ 76200 w 388620"/>
                  <a:gd name="connsiteY3" fmla="*/ 266700 h 266700"/>
                  <a:gd name="connsiteX4" fmla="*/ 0 w 388620"/>
                  <a:gd name="connsiteY4" fmla="*/ 243840 h 266700"/>
                  <a:gd name="connsiteX0" fmla="*/ 0 w 407670"/>
                  <a:gd name="connsiteY0" fmla="*/ 228600 h 251460"/>
                  <a:gd name="connsiteX1" fmla="*/ 274320 w 407670"/>
                  <a:gd name="connsiteY1" fmla="*/ 7620 h 251460"/>
                  <a:gd name="connsiteX2" fmla="*/ 407670 w 407670"/>
                  <a:gd name="connsiteY2" fmla="*/ 0 h 251460"/>
                  <a:gd name="connsiteX3" fmla="*/ 76200 w 407670"/>
                  <a:gd name="connsiteY3" fmla="*/ 251460 h 251460"/>
                  <a:gd name="connsiteX4" fmla="*/ 0 w 407670"/>
                  <a:gd name="connsiteY4" fmla="*/ 228600 h 251460"/>
                  <a:gd name="connsiteX0" fmla="*/ 0 w 407670"/>
                  <a:gd name="connsiteY0" fmla="*/ 234765 h 257625"/>
                  <a:gd name="connsiteX1" fmla="*/ 274320 w 407670"/>
                  <a:gd name="connsiteY1" fmla="*/ 13785 h 257625"/>
                  <a:gd name="connsiteX2" fmla="*/ 407670 w 407670"/>
                  <a:gd name="connsiteY2" fmla="*/ 6165 h 257625"/>
                  <a:gd name="connsiteX3" fmla="*/ 76200 w 407670"/>
                  <a:gd name="connsiteY3" fmla="*/ 257625 h 257625"/>
                  <a:gd name="connsiteX4" fmla="*/ 0 w 407670"/>
                  <a:gd name="connsiteY4" fmla="*/ 234765 h 257625"/>
                  <a:gd name="connsiteX0" fmla="*/ 0 w 407670"/>
                  <a:gd name="connsiteY0" fmla="*/ 232147 h 255007"/>
                  <a:gd name="connsiteX1" fmla="*/ 274320 w 407670"/>
                  <a:gd name="connsiteY1" fmla="*/ 35932 h 255007"/>
                  <a:gd name="connsiteX2" fmla="*/ 407670 w 407670"/>
                  <a:gd name="connsiteY2" fmla="*/ 3547 h 255007"/>
                  <a:gd name="connsiteX3" fmla="*/ 76200 w 407670"/>
                  <a:gd name="connsiteY3" fmla="*/ 255007 h 255007"/>
                  <a:gd name="connsiteX4" fmla="*/ 0 w 407670"/>
                  <a:gd name="connsiteY4" fmla="*/ 232147 h 255007"/>
                  <a:gd name="connsiteX0" fmla="*/ 0 w 407670"/>
                  <a:gd name="connsiteY0" fmla="*/ 231269 h 254129"/>
                  <a:gd name="connsiteX1" fmla="*/ 228600 w 407670"/>
                  <a:gd name="connsiteY1" fmla="*/ 54104 h 254129"/>
                  <a:gd name="connsiteX2" fmla="*/ 407670 w 407670"/>
                  <a:gd name="connsiteY2" fmla="*/ 2669 h 254129"/>
                  <a:gd name="connsiteX3" fmla="*/ 76200 w 407670"/>
                  <a:gd name="connsiteY3" fmla="*/ 254129 h 254129"/>
                  <a:gd name="connsiteX4" fmla="*/ 0 w 407670"/>
                  <a:gd name="connsiteY4" fmla="*/ 231269 h 254129"/>
                  <a:gd name="connsiteX0" fmla="*/ 0 w 407670"/>
                  <a:gd name="connsiteY0" fmla="*/ 233685 h 256545"/>
                  <a:gd name="connsiteX1" fmla="*/ 228600 w 407670"/>
                  <a:gd name="connsiteY1" fmla="*/ 56520 h 256545"/>
                  <a:gd name="connsiteX2" fmla="*/ 407670 w 407670"/>
                  <a:gd name="connsiteY2" fmla="*/ 5085 h 256545"/>
                  <a:gd name="connsiteX3" fmla="*/ 76200 w 407670"/>
                  <a:gd name="connsiteY3" fmla="*/ 256545 h 256545"/>
                  <a:gd name="connsiteX4" fmla="*/ 0 w 407670"/>
                  <a:gd name="connsiteY4" fmla="*/ 233685 h 256545"/>
                  <a:gd name="connsiteX0" fmla="*/ 0 w 407670"/>
                  <a:gd name="connsiteY0" fmla="*/ 233685 h 241305"/>
                  <a:gd name="connsiteX1" fmla="*/ 228600 w 407670"/>
                  <a:gd name="connsiteY1" fmla="*/ 56520 h 241305"/>
                  <a:gd name="connsiteX2" fmla="*/ 407670 w 407670"/>
                  <a:gd name="connsiteY2" fmla="*/ 5085 h 241305"/>
                  <a:gd name="connsiteX3" fmla="*/ 95250 w 407670"/>
                  <a:gd name="connsiteY3" fmla="*/ 241305 h 241305"/>
                  <a:gd name="connsiteX4" fmla="*/ 0 w 407670"/>
                  <a:gd name="connsiteY4" fmla="*/ 233685 h 241305"/>
                  <a:gd name="connsiteX0" fmla="*/ 0 w 409575"/>
                  <a:gd name="connsiteY0" fmla="*/ 247020 h 247020"/>
                  <a:gd name="connsiteX1" fmla="*/ 230505 w 409575"/>
                  <a:gd name="connsiteY1" fmla="*/ 56520 h 247020"/>
                  <a:gd name="connsiteX2" fmla="*/ 409575 w 409575"/>
                  <a:gd name="connsiteY2" fmla="*/ 5085 h 247020"/>
                  <a:gd name="connsiteX3" fmla="*/ 97155 w 409575"/>
                  <a:gd name="connsiteY3" fmla="*/ 241305 h 247020"/>
                  <a:gd name="connsiteX4" fmla="*/ 0 w 409575"/>
                  <a:gd name="connsiteY4" fmla="*/ 247020 h 247020"/>
                  <a:gd name="connsiteX0" fmla="*/ 0 w 409575"/>
                  <a:gd name="connsiteY0" fmla="*/ 247020 h 247020"/>
                  <a:gd name="connsiteX1" fmla="*/ 230505 w 409575"/>
                  <a:gd name="connsiteY1" fmla="*/ 56520 h 247020"/>
                  <a:gd name="connsiteX2" fmla="*/ 409575 w 409575"/>
                  <a:gd name="connsiteY2" fmla="*/ 5085 h 247020"/>
                  <a:gd name="connsiteX3" fmla="*/ 97155 w 409575"/>
                  <a:gd name="connsiteY3" fmla="*/ 241305 h 247020"/>
                  <a:gd name="connsiteX4" fmla="*/ 0 w 409575"/>
                  <a:gd name="connsiteY4" fmla="*/ 247020 h 247020"/>
                  <a:gd name="connsiteX0" fmla="*/ 0 w 409575"/>
                  <a:gd name="connsiteY0" fmla="*/ 247020 h 247020"/>
                  <a:gd name="connsiteX1" fmla="*/ 230505 w 409575"/>
                  <a:gd name="connsiteY1" fmla="*/ 56520 h 247020"/>
                  <a:gd name="connsiteX2" fmla="*/ 409575 w 409575"/>
                  <a:gd name="connsiteY2" fmla="*/ 5085 h 247020"/>
                  <a:gd name="connsiteX3" fmla="*/ 97155 w 409575"/>
                  <a:gd name="connsiteY3" fmla="*/ 241305 h 247020"/>
                  <a:gd name="connsiteX4" fmla="*/ 0 w 409575"/>
                  <a:gd name="connsiteY4" fmla="*/ 247020 h 247020"/>
                  <a:gd name="connsiteX0" fmla="*/ 0 w 411480"/>
                  <a:gd name="connsiteY0" fmla="*/ 242038 h 242038"/>
                  <a:gd name="connsiteX1" fmla="*/ 230505 w 411480"/>
                  <a:gd name="connsiteY1" fmla="*/ 51538 h 242038"/>
                  <a:gd name="connsiteX2" fmla="*/ 411480 w 411480"/>
                  <a:gd name="connsiteY2" fmla="*/ 5818 h 242038"/>
                  <a:gd name="connsiteX3" fmla="*/ 97155 w 411480"/>
                  <a:gd name="connsiteY3" fmla="*/ 236323 h 242038"/>
                  <a:gd name="connsiteX4" fmla="*/ 0 w 411480"/>
                  <a:gd name="connsiteY4" fmla="*/ 242038 h 242038"/>
                  <a:gd name="connsiteX0" fmla="*/ 0 w 411480"/>
                  <a:gd name="connsiteY0" fmla="*/ 242038 h 242038"/>
                  <a:gd name="connsiteX1" fmla="*/ 230505 w 411480"/>
                  <a:gd name="connsiteY1" fmla="*/ 51538 h 242038"/>
                  <a:gd name="connsiteX2" fmla="*/ 411480 w 411480"/>
                  <a:gd name="connsiteY2" fmla="*/ 5818 h 242038"/>
                  <a:gd name="connsiteX3" fmla="*/ 97155 w 411480"/>
                  <a:gd name="connsiteY3" fmla="*/ 236323 h 242038"/>
                  <a:gd name="connsiteX4" fmla="*/ 0 w 411480"/>
                  <a:gd name="connsiteY4" fmla="*/ 242038 h 242038"/>
                  <a:gd name="connsiteX0" fmla="*/ 0 w 411480"/>
                  <a:gd name="connsiteY0" fmla="*/ 242038 h 242038"/>
                  <a:gd name="connsiteX1" fmla="*/ 230505 w 411480"/>
                  <a:gd name="connsiteY1" fmla="*/ 51538 h 242038"/>
                  <a:gd name="connsiteX2" fmla="*/ 411480 w 411480"/>
                  <a:gd name="connsiteY2" fmla="*/ 5818 h 242038"/>
                  <a:gd name="connsiteX3" fmla="*/ 97155 w 411480"/>
                  <a:gd name="connsiteY3" fmla="*/ 236323 h 242038"/>
                  <a:gd name="connsiteX4" fmla="*/ 0 w 411480"/>
                  <a:gd name="connsiteY4" fmla="*/ 242038 h 242038"/>
                  <a:gd name="connsiteX0" fmla="*/ 0 w 411480"/>
                  <a:gd name="connsiteY0" fmla="*/ 242038 h 242038"/>
                  <a:gd name="connsiteX1" fmla="*/ 230505 w 411480"/>
                  <a:gd name="connsiteY1" fmla="*/ 51538 h 242038"/>
                  <a:gd name="connsiteX2" fmla="*/ 411480 w 411480"/>
                  <a:gd name="connsiteY2" fmla="*/ 5818 h 242038"/>
                  <a:gd name="connsiteX3" fmla="*/ 97155 w 411480"/>
                  <a:gd name="connsiteY3" fmla="*/ 236323 h 242038"/>
                  <a:gd name="connsiteX4" fmla="*/ 0 w 411480"/>
                  <a:gd name="connsiteY4" fmla="*/ 242038 h 24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1480" h="242038">
                    <a:moveTo>
                      <a:pt x="0" y="242038"/>
                    </a:moveTo>
                    <a:cubicBezTo>
                      <a:pt x="92075" y="191873"/>
                      <a:pt x="153670" y="115038"/>
                      <a:pt x="230505" y="51538"/>
                    </a:cubicBezTo>
                    <a:cubicBezTo>
                      <a:pt x="288290" y="8993"/>
                      <a:pt x="359410" y="-10692"/>
                      <a:pt x="411480" y="5818"/>
                    </a:cubicBezTo>
                    <a:cubicBezTo>
                      <a:pt x="269240" y="116943"/>
                      <a:pt x="151765" y="174728"/>
                      <a:pt x="97155" y="236323"/>
                    </a:cubicBezTo>
                    <a:lnTo>
                      <a:pt x="0" y="24203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2766060" y="3802564"/>
                <a:ext cx="419100" cy="270326"/>
              </a:xfrm>
              <a:custGeom>
                <a:avLst/>
                <a:gdLst>
                  <a:gd name="connsiteX0" fmla="*/ 415290 w 415290"/>
                  <a:gd name="connsiteY0" fmla="*/ 28575 h 260985"/>
                  <a:gd name="connsiteX1" fmla="*/ 278130 w 415290"/>
                  <a:gd name="connsiteY1" fmla="*/ 0 h 260985"/>
                  <a:gd name="connsiteX2" fmla="*/ 121920 w 415290"/>
                  <a:gd name="connsiteY2" fmla="*/ 99060 h 260985"/>
                  <a:gd name="connsiteX3" fmla="*/ 0 w 415290"/>
                  <a:gd name="connsiteY3" fmla="*/ 165735 h 260985"/>
                  <a:gd name="connsiteX4" fmla="*/ 154305 w 415290"/>
                  <a:gd name="connsiteY4" fmla="*/ 260985 h 260985"/>
                  <a:gd name="connsiteX5" fmla="*/ 415290 w 415290"/>
                  <a:gd name="connsiteY5" fmla="*/ 28575 h 260985"/>
                  <a:gd name="connsiteX0" fmla="*/ 415290 w 415290"/>
                  <a:gd name="connsiteY0" fmla="*/ 28575 h 260985"/>
                  <a:gd name="connsiteX1" fmla="*/ 278130 w 415290"/>
                  <a:gd name="connsiteY1" fmla="*/ 0 h 260985"/>
                  <a:gd name="connsiteX2" fmla="*/ 121920 w 415290"/>
                  <a:gd name="connsiteY2" fmla="*/ 99060 h 260985"/>
                  <a:gd name="connsiteX3" fmla="*/ 0 w 415290"/>
                  <a:gd name="connsiteY3" fmla="*/ 165735 h 260985"/>
                  <a:gd name="connsiteX4" fmla="*/ 154305 w 415290"/>
                  <a:gd name="connsiteY4" fmla="*/ 260985 h 260985"/>
                  <a:gd name="connsiteX5" fmla="*/ 415290 w 415290"/>
                  <a:gd name="connsiteY5" fmla="*/ 28575 h 260985"/>
                  <a:gd name="connsiteX0" fmla="*/ 415290 w 415290"/>
                  <a:gd name="connsiteY0" fmla="*/ 28575 h 260985"/>
                  <a:gd name="connsiteX1" fmla="*/ 278130 w 415290"/>
                  <a:gd name="connsiteY1" fmla="*/ 0 h 260985"/>
                  <a:gd name="connsiteX2" fmla="*/ 121920 w 415290"/>
                  <a:gd name="connsiteY2" fmla="*/ 99060 h 260985"/>
                  <a:gd name="connsiteX3" fmla="*/ 0 w 415290"/>
                  <a:gd name="connsiteY3" fmla="*/ 165735 h 260985"/>
                  <a:gd name="connsiteX4" fmla="*/ 154305 w 415290"/>
                  <a:gd name="connsiteY4" fmla="*/ 260985 h 260985"/>
                  <a:gd name="connsiteX5" fmla="*/ 415290 w 415290"/>
                  <a:gd name="connsiteY5" fmla="*/ 28575 h 260985"/>
                  <a:gd name="connsiteX0" fmla="*/ 415290 w 415290"/>
                  <a:gd name="connsiteY0" fmla="*/ 28575 h 260985"/>
                  <a:gd name="connsiteX1" fmla="*/ 278130 w 415290"/>
                  <a:gd name="connsiteY1" fmla="*/ 0 h 260985"/>
                  <a:gd name="connsiteX2" fmla="*/ 121920 w 415290"/>
                  <a:gd name="connsiteY2" fmla="*/ 99060 h 260985"/>
                  <a:gd name="connsiteX3" fmla="*/ 0 w 415290"/>
                  <a:gd name="connsiteY3" fmla="*/ 165735 h 260985"/>
                  <a:gd name="connsiteX4" fmla="*/ 154305 w 415290"/>
                  <a:gd name="connsiteY4" fmla="*/ 260985 h 260985"/>
                  <a:gd name="connsiteX5" fmla="*/ 415290 w 415290"/>
                  <a:gd name="connsiteY5" fmla="*/ 28575 h 260985"/>
                  <a:gd name="connsiteX0" fmla="*/ 415290 w 415290"/>
                  <a:gd name="connsiteY0" fmla="*/ 28575 h 260985"/>
                  <a:gd name="connsiteX1" fmla="*/ 278130 w 415290"/>
                  <a:gd name="connsiteY1" fmla="*/ 0 h 260985"/>
                  <a:gd name="connsiteX2" fmla="*/ 121920 w 415290"/>
                  <a:gd name="connsiteY2" fmla="*/ 99060 h 260985"/>
                  <a:gd name="connsiteX3" fmla="*/ 0 w 415290"/>
                  <a:gd name="connsiteY3" fmla="*/ 165735 h 260985"/>
                  <a:gd name="connsiteX4" fmla="*/ 154305 w 415290"/>
                  <a:gd name="connsiteY4" fmla="*/ 260985 h 260985"/>
                  <a:gd name="connsiteX5" fmla="*/ 415290 w 415290"/>
                  <a:gd name="connsiteY5" fmla="*/ 28575 h 260985"/>
                  <a:gd name="connsiteX0" fmla="*/ 415290 w 415290"/>
                  <a:gd name="connsiteY0" fmla="*/ 28575 h 260985"/>
                  <a:gd name="connsiteX1" fmla="*/ 278130 w 415290"/>
                  <a:gd name="connsiteY1" fmla="*/ 0 h 260985"/>
                  <a:gd name="connsiteX2" fmla="*/ 121920 w 415290"/>
                  <a:gd name="connsiteY2" fmla="*/ 99060 h 260985"/>
                  <a:gd name="connsiteX3" fmla="*/ 0 w 415290"/>
                  <a:gd name="connsiteY3" fmla="*/ 165735 h 260985"/>
                  <a:gd name="connsiteX4" fmla="*/ 154305 w 415290"/>
                  <a:gd name="connsiteY4" fmla="*/ 260985 h 260985"/>
                  <a:gd name="connsiteX5" fmla="*/ 415290 w 415290"/>
                  <a:gd name="connsiteY5" fmla="*/ 28575 h 260985"/>
                  <a:gd name="connsiteX0" fmla="*/ 415290 w 415290"/>
                  <a:gd name="connsiteY0" fmla="*/ 28575 h 260985"/>
                  <a:gd name="connsiteX1" fmla="*/ 278130 w 415290"/>
                  <a:gd name="connsiteY1" fmla="*/ 0 h 260985"/>
                  <a:gd name="connsiteX2" fmla="*/ 121920 w 415290"/>
                  <a:gd name="connsiteY2" fmla="*/ 99060 h 260985"/>
                  <a:gd name="connsiteX3" fmla="*/ 0 w 415290"/>
                  <a:gd name="connsiteY3" fmla="*/ 165735 h 260985"/>
                  <a:gd name="connsiteX4" fmla="*/ 154305 w 415290"/>
                  <a:gd name="connsiteY4" fmla="*/ 260985 h 260985"/>
                  <a:gd name="connsiteX5" fmla="*/ 415290 w 415290"/>
                  <a:gd name="connsiteY5" fmla="*/ 28575 h 260985"/>
                  <a:gd name="connsiteX0" fmla="*/ 415290 w 415290"/>
                  <a:gd name="connsiteY0" fmla="*/ 37592 h 270002"/>
                  <a:gd name="connsiteX1" fmla="*/ 278130 w 415290"/>
                  <a:gd name="connsiteY1" fmla="*/ 9017 h 270002"/>
                  <a:gd name="connsiteX2" fmla="*/ 121920 w 415290"/>
                  <a:gd name="connsiteY2" fmla="*/ 108077 h 270002"/>
                  <a:gd name="connsiteX3" fmla="*/ 0 w 415290"/>
                  <a:gd name="connsiteY3" fmla="*/ 174752 h 270002"/>
                  <a:gd name="connsiteX4" fmla="*/ 154305 w 415290"/>
                  <a:gd name="connsiteY4" fmla="*/ 270002 h 270002"/>
                  <a:gd name="connsiteX5" fmla="*/ 415290 w 415290"/>
                  <a:gd name="connsiteY5" fmla="*/ 37592 h 270002"/>
                  <a:gd name="connsiteX0" fmla="*/ 415290 w 415290"/>
                  <a:gd name="connsiteY0" fmla="*/ 38314 h 270724"/>
                  <a:gd name="connsiteX1" fmla="*/ 278130 w 415290"/>
                  <a:gd name="connsiteY1" fmla="*/ 9739 h 270724"/>
                  <a:gd name="connsiteX2" fmla="*/ 121920 w 415290"/>
                  <a:gd name="connsiteY2" fmla="*/ 108799 h 270724"/>
                  <a:gd name="connsiteX3" fmla="*/ 0 w 415290"/>
                  <a:gd name="connsiteY3" fmla="*/ 175474 h 270724"/>
                  <a:gd name="connsiteX4" fmla="*/ 154305 w 415290"/>
                  <a:gd name="connsiteY4" fmla="*/ 270724 h 270724"/>
                  <a:gd name="connsiteX5" fmla="*/ 415290 w 415290"/>
                  <a:gd name="connsiteY5" fmla="*/ 38314 h 270724"/>
                  <a:gd name="connsiteX0" fmla="*/ 415290 w 415290"/>
                  <a:gd name="connsiteY0" fmla="*/ 38314 h 270724"/>
                  <a:gd name="connsiteX1" fmla="*/ 278130 w 415290"/>
                  <a:gd name="connsiteY1" fmla="*/ 9739 h 270724"/>
                  <a:gd name="connsiteX2" fmla="*/ 121920 w 415290"/>
                  <a:gd name="connsiteY2" fmla="*/ 108799 h 270724"/>
                  <a:gd name="connsiteX3" fmla="*/ 0 w 415290"/>
                  <a:gd name="connsiteY3" fmla="*/ 175474 h 270724"/>
                  <a:gd name="connsiteX4" fmla="*/ 154305 w 415290"/>
                  <a:gd name="connsiteY4" fmla="*/ 270724 h 270724"/>
                  <a:gd name="connsiteX5" fmla="*/ 415290 w 415290"/>
                  <a:gd name="connsiteY5" fmla="*/ 38314 h 270724"/>
                  <a:gd name="connsiteX0" fmla="*/ 415290 w 415290"/>
                  <a:gd name="connsiteY0" fmla="*/ 38314 h 270724"/>
                  <a:gd name="connsiteX1" fmla="*/ 278130 w 415290"/>
                  <a:gd name="connsiteY1" fmla="*/ 9739 h 270724"/>
                  <a:gd name="connsiteX2" fmla="*/ 121920 w 415290"/>
                  <a:gd name="connsiteY2" fmla="*/ 108799 h 270724"/>
                  <a:gd name="connsiteX3" fmla="*/ 0 w 415290"/>
                  <a:gd name="connsiteY3" fmla="*/ 175474 h 270724"/>
                  <a:gd name="connsiteX4" fmla="*/ 154305 w 415290"/>
                  <a:gd name="connsiteY4" fmla="*/ 270724 h 270724"/>
                  <a:gd name="connsiteX5" fmla="*/ 415290 w 415290"/>
                  <a:gd name="connsiteY5" fmla="*/ 38314 h 270724"/>
                  <a:gd name="connsiteX0" fmla="*/ 417195 w 417195"/>
                  <a:gd name="connsiteY0" fmla="*/ 48286 h 269266"/>
                  <a:gd name="connsiteX1" fmla="*/ 278130 w 417195"/>
                  <a:gd name="connsiteY1" fmla="*/ 8281 h 269266"/>
                  <a:gd name="connsiteX2" fmla="*/ 121920 w 417195"/>
                  <a:gd name="connsiteY2" fmla="*/ 107341 h 269266"/>
                  <a:gd name="connsiteX3" fmla="*/ 0 w 417195"/>
                  <a:gd name="connsiteY3" fmla="*/ 174016 h 269266"/>
                  <a:gd name="connsiteX4" fmla="*/ 154305 w 417195"/>
                  <a:gd name="connsiteY4" fmla="*/ 269266 h 269266"/>
                  <a:gd name="connsiteX5" fmla="*/ 417195 w 417195"/>
                  <a:gd name="connsiteY5" fmla="*/ 48286 h 269266"/>
                  <a:gd name="connsiteX0" fmla="*/ 417195 w 417195"/>
                  <a:gd name="connsiteY0" fmla="*/ 49346 h 270326"/>
                  <a:gd name="connsiteX1" fmla="*/ 278130 w 417195"/>
                  <a:gd name="connsiteY1" fmla="*/ 9341 h 270326"/>
                  <a:gd name="connsiteX2" fmla="*/ 121920 w 417195"/>
                  <a:gd name="connsiteY2" fmla="*/ 108401 h 270326"/>
                  <a:gd name="connsiteX3" fmla="*/ 0 w 417195"/>
                  <a:gd name="connsiteY3" fmla="*/ 175076 h 270326"/>
                  <a:gd name="connsiteX4" fmla="*/ 154305 w 417195"/>
                  <a:gd name="connsiteY4" fmla="*/ 270326 h 270326"/>
                  <a:gd name="connsiteX5" fmla="*/ 417195 w 417195"/>
                  <a:gd name="connsiteY5" fmla="*/ 49346 h 270326"/>
                  <a:gd name="connsiteX0" fmla="*/ 419100 w 419100"/>
                  <a:gd name="connsiteY0" fmla="*/ 49346 h 270326"/>
                  <a:gd name="connsiteX1" fmla="*/ 280035 w 419100"/>
                  <a:gd name="connsiteY1" fmla="*/ 9341 h 270326"/>
                  <a:gd name="connsiteX2" fmla="*/ 123825 w 419100"/>
                  <a:gd name="connsiteY2" fmla="*/ 108401 h 270326"/>
                  <a:gd name="connsiteX3" fmla="*/ 0 w 419100"/>
                  <a:gd name="connsiteY3" fmla="*/ 186506 h 270326"/>
                  <a:gd name="connsiteX4" fmla="*/ 156210 w 419100"/>
                  <a:gd name="connsiteY4" fmla="*/ 270326 h 270326"/>
                  <a:gd name="connsiteX5" fmla="*/ 419100 w 419100"/>
                  <a:gd name="connsiteY5" fmla="*/ 49346 h 270326"/>
                  <a:gd name="connsiteX0" fmla="*/ 419100 w 419100"/>
                  <a:gd name="connsiteY0" fmla="*/ 49346 h 270326"/>
                  <a:gd name="connsiteX1" fmla="*/ 280035 w 419100"/>
                  <a:gd name="connsiteY1" fmla="*/ 9341 h 270326"/>
                  <a:gd name="connsiteX2" fmla="*/ 123825 w 419100"/>
                  <a:gd name="connsiteY2" fmla="*/ 108401 h 270326"/>
                  <a:gd name="connsiteX3" fmla="*/ 0 w 419100"/>
                  <a:gd name="connsiteY3" fmla="*/ 186506 h 270326"/>
                  <a:gd name="connsiteX4" fmla="*/ 156210 w 419100"/>
                  <a:gd name="connsiteY4" fmla="*/ 270326 h 270326"/>
                  <a:gd name="connsiteX5" fmla="*/ 419100 w 419100"/>
                  <a:gd name="connsiteY5" fmla="*/ 49346 h 270326"/>
                  <a:gd name="connsiteX0" fmla="*/ 419100 w 419100"/>
                  <a:gd name="connsiteY0" fmla="*/ 49346 h 270326"/>
                  <a:gd name="connsiteX1" fmla="*/ 280035 w 419100"/>
                  <a:gd name="connsiteY1" fmla="*/ 9341 h 270326"/>
                  <a:gd name="connsiteX2" fmla="*/ 123825 w 419100"/>
                  <a:gd name="connsiteY2" fmla="*/ 108401 h 270326"/>
                  <a:gd name="connsiteX3" fmla="*/ 0 w 419100"/>
                  <a:gd name="connsiteY3" fmla="*/ 186506 h 270326"/>
                  <a:gd name="connsiteX4" fmla="*/ 156210 w 419100"/>
                  <a:gd name="connsiteY4" fmla="*/ 270326 h 270326"/>
                  <a:gd name="connsiteX5" fmla="*/ 419100 w 419100"/>
                  <a:gd name="connsiteY5" fmla="*/ 49346 h 270326"/>
                  <a:gd name="connsiteX0" fmla="*/ 419100 w 419100"/>
                  <a:gd name="connsiteY0" fmla="*/ 49346 h 270326"/>
                  <a:gd name="connsiteX1" fmla="*/ 280035 w 419100"/>
                  <a:gd name="connsiteY1" fmla="*/ 9341 h 270326"/>
                  <a:gd name="connsiteX2" fmla="*/ 123825 w 419100"/>
                  <a:gd name="connsiteY2" fmla="*/ 108401 h 270326"/>
                  <a:gd name="connsiteX3" fmla="*/ 0 w 419100"/>
                  <a:gd name="connsiteY3" fmla="*/ 186506 h 270326"/>
                  <a:gd name="connsiteX4" fmla="*/ 156210 w 419100"/>
                  <a:gd name="connsiteY4" fmla="*/ 270326 h 270326"/>
                  <a:gd name="connsiteX5" fmla="*/ 419100 w 419100"/>
                  <a:gd name="connsiteY5" fmla="*/ 49346 h 270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9100" h="270326">
                    <a:moveTo>
                      <a:pt x="419100" y="49346"/>
                    </a:moveTo>
                    <a:cubicBezTo>
                      <a:pt x="405765" y="24581"/>
                      <a:pt x="369570" y="-19234"/>
                      <a:pt x="280035" y="9341"/>
                    </a:cubicBezTo>
                    <a:cubicBezTo>
                      <a:pt x="226060" y="21406"/>
                      <a:pt x="175895" y="75381"/>
                      <a:pt x="123825" y="108401"/>
                    </a:cubicBezTo>
                    <a:cubicBezTo>
                      <a:pt x="82550" y="134436"/>
                      <a:pt x="29845" y="147136"/>
                      <a:pt x="0" y="186506"/>
                    </a:cubicBezTo>
                    <a:cubicBezTo>
                      <a:pt x="55245" y="191586"/>
                      <a:pt x="106680" y="204286"/>
                      <a:pt x="156210" y="270326"/>
                    </a:cubicBezTo>
                    <a:cubicBezTo>
                      <a:pt x="243205" y="192856"/>
                      <a:pt x="349250" y="138246"/>
                      <a:pt x="419100" y="493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2701291" y="3743731"/>
                <a:ext cx="436248" cy="243434"/>
              </a:xfrm>
              <a:custGeom>
                <a:avLst/>
                <a:gdLst>
                  <a:gd name="connsiteX0" fmla="*/ 428625 w 428625"/>
                  <a:gd name="connsiteY0" fmla="*/ 0 h 220980"/>
                  <a:gd name="connsiteX1" fmla="*/ 295275 w 428625"/>
                  <a:gd name="connsiteY1" fmla="*/ 5715 h 220980"/>
                  <a:gd name="connsiteX2" fmla="*/ 139065 w 428625"/>
                  <a:gd name="connsiteY2" fmla="*/ 116205 h 220980"/>
                  <a:gd name="connsiteX3" fmla="*/ 0 w 428625"/>
                  <a:gd name="connsiteY3" fmla="*/ 217170 h 220980"/>
                  <a:gd name="connsiteX4" fmla="*/ 43815 w 428625"/>
                  <a:gd name="connsiteY4" fmla="*/ 220980 h 220980"/>
                  <a:gd name="connsiteX5" fmla="*/ 95250 w 428625"/>
                  <a:gd name="connsiteY5" fmla="*/ 175260 h 220980"/>
                  <a:gd name="connsiteX6" fmla="*/ 260985 w 428625"/>
                  <a:gd name="connsiteY6" fmla="*/ 80010 h 220980"/>
                  <a:gd name="connsiteX7" fmla="*/ 346710 w 428625"/>
                  <a:gd name="connsiteY7" fmla="*/ 28575 h 220980"/>
                  <a:gd name="connsiteX8" fmla="*/ 428625 w 428625"/>
                  <a:gd name="connsiteY8" fmla="*/ 0 h 220980"/>
                  <a:gd name="connsiteX0" fmla="*/ 428625 w 428625"/>
                  <a:gd name="connsiteY0" fmla="*/ 16570 h 237550"/>
                  <a:gd name="connsiteX1" fmla="*/ 295275 w 428625"/>
                  <a:gd name="connsiteY1" fmla="*/ 22285 h 237550"/>
                  <a:gd name="connsiteX2" fmla="*/ 139065 w 428625"/>
                  <a:gd name="connsiteY2" fmla="*/ 132775 h 237550"/>
                  <a:gd name="connsiteX3" fmla="*/ 0 w 428625"/>
                  <a:gd name="connsiteY3" fmla="*/ 233740 h 237550"/>
                  <a:gd name="connsiteX4" fmla="*/ 43815 w 428625"/>
                  <a:gd name="connsiteY4" fmla="*/ 237550 h 237550"/>
                  <a:gd name="connsiteX5" fmla="*/ 95250 w 428625"/>
                  <a:gd name="connsiteY5" fmla="*/ 191830 h 237550"/>
                  <a:gd name="connsiteX6" fmla="*/ 260985 w 428625"/>
                  <a:gd name="connsiteY6" fmla="*/ 96580 h 237550"/>
                  <a:gd name="connsiteX7" fmla="*/ 346710 w 428625"/>
                  <a:gd name="connsiteY7" fmla="*/ 45145 h 237550"/>
                  <a:gd name="connsiteX8" fmla="*/ 428625 w 428625"/>
                  <a:gd name="connsiteY8" fmla="*/ 16570 h 237550"/>
                  <a:gd name="connsiteX0" fmla="*/ 428625 w 428625"/>
                  <a:gd name="connsiteY0" fmla="*/ 20171 h 241151"/>
                  <a:gd name="connsiteX1" fmla="*/ 295275 w 428625"/>
                  <a:gd name="connsiteY1" fmla="*/ 25886 h 241151"/>
                  <a:gd name="connsiteX2" fmla="*/ 139065 w 428625"/>
                  <a:gd name="connsiteY2" fmla="*/ 136376 h 241151"/>
                  <a:gd name="connsiteX3" fmla="*/ 0 w 428625"/>
                  <a:gd name="connsiteY3" fmla="*/ 237341 h 241151"/>
                  <a:gd name="connsiteX4" fmla="*/ 43815 w 428625"/>
                  <a:gd name="connsiteY4" fmla="*/ 241151 h 241151"/>
                  <a:gd name="connsiteX5" fmla="*/ 95250 w 428625"/>
                  <a:gd name="connsiteY5" fmla="*/ 195431 h 241151"/>
                  <a:gd name="connsiteX6" fmla="*/ 260985 w 428625"/>
                  <a:gd name="connsiteY6" fmla="*/ 100181 h 241151"/>
                  <a:gd name="connsiteX7" fmla="*/ 346710 w 428625"/>
                  <a:gd name="connsiteY7" fmla="*/ 48746 h 241151"/>
                  <a:gd name="connsiteX8" fmla="*/ 428625 w 428625"/>
                  <a:gd name="connsiteY8" fmla="*/ 20171 h 241151"/>
                  <a:gd name="connsiteX0" fmla="*/ 428625 w 436810"/>
                  <a:gd name="connsiteY0" fmla="*/ 20171 h 241151"/>
                  <a:gd name="connsiteX1" fmla="*/ 295275 w 436810"/>
                  <a:gd name="connsiteY1" fmla="*/ 25886 h 241151"/>
                  <a:gd name="connsiteX2" fmla="*/ 139065 w 436810"/>
                  <a:gd name="connsiteY2" fmla="*/ 136376 h 241151"/>
                  <a:gd name="connsiteX3" fmla="*/ 0 w 436810"/>
                  <a:gd name="connsiteY3" fmla="*/ 237341 h 241151"/>
                  <a:gd name="connsiteX4" fmla="*/ 43815 w 436810"/>
                  <a:gd name="connsiteY4" fmla="*/ 241151 h 241151"/>
                  <a:gd name="connsiteX5" fmla="*/ 95250 w 436810"/>
                  <a:gd name="connsiteY5" fmla="*/ 195431 h 241151"/>
                  <a:gd name="connsiteX6" fmla="*/ 260985 w 436810"/>
                  <a:gd name="connsiteY6" fmla="*/ 100181 h 241151"/>
                  <a:gd name="connsiteX7" fmla="*/ 346710 w 436810"/>
                  <a:gd name="connsiteY7" fmla="*/ 48746 h 241151"/>
                  <a:gd name="connsiteX8" fmla="*/ 428625 w 436810"/>
                  <a:gd name="connsiteY8" fmla="*/ 20171 h 241151"/>
                  <a:gd name="connsiteX0" fmla="*/ 428625 w 437198"/>
                  <a:gd name="connsiteY0" fmla="*/ 20171 h 241151"/>
                  <a:gd name="connsiteX1" fmla="*/ 295275 w 437198"/>
                  <a:gd name="connsiteY1" fmla="*/ 25886 h 241151"/>
                  <a:gd name="connsiteX2" fmla="*/ 139065 w 437198"/>
                  <a:gd name="connsiteY2" fmla="*/ 136376 h 241151"/>
                  <a:gd name="connsiteX3" fmla="*/ 0 w 437198"/>
                  <a:gd name="connsiteY3" fmla="*/ 237341 h 241151"/>
                  <a:gd name="connsiteX4" fmla="*/ 43815 w 437198"/>
                  <a:gd name="connsiteY4" fmla="*/ 241151 h 241151"/>
                  <a:gd name="connsiteX5" fmla="*/ 95250 w 437198"/>
                  <a:gd name="connsiteY5" fmla="*/ 195431 h 241151"/>
                  <a:gd name="connsiteX6" fmla="*/ 260985 w 437198"/>
                  <a:gd name="connsiteY6" fmla="*/ 100181 h 241151"/>
                  <a:gd name="connsiteX7" fmla="*/ 346710 w 437198"/>
                  <a:gd name="connsiteY7" fmla="*/ 48746 h 241151"/>
                  <a:gd name="connsiteX8" fmla="*/ 428625 w 437198"/>
                  <a:gd name="connsiteY8" fmla="*/ 20171 h 241151"/>
                  <a:gd name="connsiteX0" fmla="*/ 428625 w 437198"/>
                  <a:gd name="connsiteY0" fmla="*/ 20171 h 241151"/>
                  <a:gd name="connsiteX1" fmla="*/ 295275 w 437198"/>
                  <a:gd name="connsiteY1" fmla="*/ 25886 h 241151"/>
                  <a:gd name="connsiteX2" fmla="*/ 139065 w 437198"/>
                  <a:gd name="connsiteY2" fmla="*/ 136376 h 241151"/>
                  <a:gd name="connsiteX3" fmla="*/ 0 w 437198"/>
                  <a:gd name="connsiteY3" fmla="*/ 237341 h 241151"/>
                  <a:gd name="connsiteX4" fmla="*/ 43815 w 437198"/>
                  <a:gd name="connsiteY4" fmla="*/ 241151 h 241151"/>
                  <a:gd name="connsiteX5" fmla="*/ 95250 w 437198"/>
                  <a:gd name="connsiteY5" fmla="*/ 195431 h 241151"/>
                  <a:gd name="connsiteX6" fmla="*/ 260985 w 437198"/>
                  <a:gd name="connsiteY6" fmla="*/ 100181 h 241151"/>
                  <a:gd name="connsiteX7" fmla="*/ 346710 w 437198"/>
                  <a:gd name="connsiteY7" fmla="*/ 48746 h 241151"/>
                  <a:gd name="connsiteX8" fmla="*/ 428625 w 437198"/>
                  <a:gd name="connsiteY8" fmla="*/ 20171 h 241151"/>
                  <a:gd name="connsiteX0" fmla="*/ 428625 w 437198"/>
                  <a:gd name="connsiteY0" fmla="*/ 20171 h 241151"/>
                  <a:gd name="connsiteX1" fmla="*/ 295275 w 437198"/>
                  <a:gd name="connsiteY1" fmla="*/ 25886 h 241151"/>
                  <a:gd name="connsiteX2" fmla="*/ 139065 w 437198"/>
                  <a:gd name="connsiteY2" fmla="*/ 136376 h 241151"/>
                  <a:gd name="connsiteX3" fmla="*/ 0 w 437198"/>
                  <a:gd name="connsiteY3" fmla="*/ 237341 h 241151"/>
                  <a:gd name="connsiteX4" fmla="*/ 43815 w 437198"/>
                  <a:gd name="connsiteY4" fmla="*/ 241151 h 241151"/>
                  <a:gd name="connsiteX5" fmla="*/ 95250 w 437198"/>
                  <a:gd name="connsiteY5" fmla="*/ 195431 h 241151"/>
                  <a:gd name="connsiteX6" fmla="*/ 260985 w 437198"/>
                  <a:gd name="connsiteY6" fmla="*/ 100181 h 241151"/>
                  <a:gd name="connsiteX7" fmla="*/ 346710 w 437198"/>
                  <a:gd name="connsiteY7" fmla="*/ 48746 h 241151"/>
                  <a:gd name="connsiteX8" fmla="*/ 428625 w 437198"/>
                  <a:gd name="connsiteY8" fmla="*/ 20171 h 241151"/>
                  <a:gd name="connsiteX0" fmla="*/ 428625 w 437198"/>
                  <a:gd name="connsiteY0" fmla="*/ 20171 h 241151"/>
                  <a:gd name="connsiteX1" fmla="*/ 295275 w 437198"/>
                  <a:gd name="connsiteY1" fmla="*/ 25886 h 241151"/>
                  <a:gd name="connsiteX2" fmla="*/ 139065 w 437198"/>
                  <a:gd name="connsiteY2" fmla="*/ 136376 h 241151"/>
                  <a:gd name="connsiteX3" fmla="*/ 0 w 437198"/>
                  <a:gd name="connsiteY3" fmla="*/ 237341 h 241151"/>
                  <a:gd name="connsiteX4" fmla="*/ 43815 w 437198"/>
                  <a:gd name="connsiteY4" fmla="*/ 241151 h 241151"/>
                  <a:gd name="connsiteX5" fmla="*/ 95250 w 437198"/>
                  <a:gd name="connsiteY5" fmla="*/ 195431 h 241151"/>
                  <a:gd name="connsiteX6" fmla="*/ 260985 w 437198"/>
                  <a:gd name="connsiteY6" fmla="*/ 100181 h 241151"/>
                  <a:gd name="connsiteX7" fmla="*/ 346710 w 437198"/>
                  <a:gd name="connsiteY7" fmla="*/ 48746 h 241151"/>
                  <a:gd name="connsiteX8" fmla="*/ 428625 w 437198"/>
                  <a:gd name="connsiteY8" fmla="*/ 20171 h 241151"/>
                  <a:gd name="connsiteX0" fmla="*/ 428625 w 437198"/>
                  <a:gd name="connsiteY0" fmla="*/ 20171 h 241151"/>
                  <a:gd name="connsiteX1" fmla="*/ 295275 w 437198"/>
                  <a:gd name="connsiteY1" fmla="*/ 25886 h 241151"/>
                  <a:gd name="connsiteX2" fmla="*/ 139065 w 437198"/>
                  <a:gd name="connsiteY2" fmla="*/ 136376 h 241151"/>
                  <a:gd name="connsiteX3" fmla="*/ 0 w 437198"/>
                  <a:gd name="connsiteY3" fmla="*/ 237341 h 241151"/>
                  <a:gd name="connsiteX4" fmla="*/ 43815 w 437198"/>
                  <a:gd name="connsiteY4" fmla="*/ 241151 h 241151"/>
                  <a:gd name="connsiteX5" fmla="*/ 95250 w 437198"/>
                  <a:gd name="connsiteY5" fmla="*/ 195431 h 241151"/>
                  <a:gd name="connsiteX6" fmla="*/ 260985 w 437198"/>
                  <a:gd name="connsiteY6" fmla="*/ 100181 h 241151"/>
                  <a:gd name="connsiteX7" fmla="*/ 346710 w 437198"/>
                  <a:gd name="connsiteY7" fmla="*/ 48746 h 241151"/>
                  <a:gd name="connsiteX8" fmla="*/ 428625 w 437198"/>
                  <a:gd name="connsiteY8" fmla="*/ 20171 h 241151"/>
                  <a:gd name="connsiteX0" fmla="*/ 428625 w 437198"/>
                  <a:gd name="connsiteY0" fmla="*/ 20171 h 241151"/>
                  <a:gd name="connsiteX1" fmla="*/ 295275 w 437198"/>
                  <a:gd name="connsiteY1" fmla="*/ 25886 h 241151"/>
                  <a:gd name="connsiteX2" fmla="*/ 139065 w 437198"/>
                  <a:gd name="connsiteY2" fmla="*/ 136376 h 241151"/>
                  <a:gd name="connsiteX3" fmla="*/ 0 w 437198"/>
                  <a:gd name="connsiteY3" fmla="*/ 237341 h 241151"/>
                  <a:gd name="connsiteX4" fmla="*/ 43815 w 437198"/>
                  <a:gd name="connsiteY4" fmla="*/ 241151 h 241151"/>
                  <a:gd name="connsiteX5" fmla="*/ 95250 w 437198"/>
                  <a:gd name="connsiteY5" fmla="*/ 195431 h 241151"/>
                  <a:gd name="connsiteX6" fmla="*/ 260985 w 437198"/>
                  <a:gd name="connsiteY6" fmla="*/ 100181 h 241151"/>
                  <a:gd name="connsiteX7" fmla="*/ 346710 w 437198"/>
                  <a:gd name="connsiteY7" fmla="*/ 48746 h 241151"/>
                  <a:gd name="connsiteX8" fmla="*/ 428625 w 437198"/>
                  <a:gd name="connsiteY8" fmla="*/ 20171 h 241151"/>
                  <a:gd name="connsiteX0" fmla="*/ 428625 w 437198"/>
                  <a:gd name="connsiteY0" fmla="*/ 20171 h 241151"/>
                  <a:gd name="connsiteX1" fmla="*/ 295275 w 437198"/>
                  <a:gd name="connsiteY1" fmla="*/ 25886 h 241151"/>
                  <a:gd name="connsiteX2" fmla="*/ 139065 w 437198"/>
                  <a:gd name="connsiteY2" fmla="*/ 136376 h 241151"/>
                  <a:gd name="connsiteX3" fmla="*/ 0 w 437198"/>
                  <a:gd name="connsiteY3" fmla="*/ 237341 h 241151"/>
                  <a:gd name="connsiteX4" fmla="*/ 43815 w 437198"/>
                  <a:gd name="connsiteY4" fmla="*/ 241151 h 241151"/>
                  <a:gd name="connsiteX5" fmla="*/ 95250 w 437198"/>
                  <a:gd name="connsiteY5" fmla="*/ 195431 h 241151"/>
                  <a:gd name="connsiteX6" fmla="*/ 260985 w 437198"/>
                  <a:gd name="connsiteY6" fmla="*/ 100181 h 241151"/>
                  <a:gd name="connsiteX7" fmla="*/ 346710 w 437198"/>
                  <a:gd name="connsiteY7" fmla="*/ 48746 h 241151"/>
                  <a:gd name="connsiteX8" fmla="*/ 428625 w 437198"/>
                  <a:gd name="connsiteY8" fmla="*/ 20171 h 241151"/>
                  <a:gd name="connsiteX0" fmla="*/ 428625 w 437198"/>
                  <a:gd name="connsiteY0" fmla="*/ 20171 h 241151"/>
                  <a:gd name="connsiteX1" fmla="*/ 295275 w 437198"/>
                  <a:gd name="connsiteY1" fmla="*/ 25886 h 241151"/>
                  <a:gd name="connsiteX2" fmla="*/ 139065 w 437198"/>
                  <a:gd name="connsiteY2" fmla="*/ 136376 h 241151"/>
                  <a:gd name="connsiteX3" fmla="*/ 0 w 437198"/>
                  <a:gd name="connsiteY3" fmla="*/ 237341 h 241151"/>
                  <a:gd name="connsiteX4" fmla="*/ 43815 w 437198"/>
                  <a:gd name="connsiteY4" fmla="*/ 241151 h 241151"/>
                  <a:gd name="connsiteX5" fmla="*/ 95250 w 437198"/>
                  <a:gd name="connsiteY5" fmla="*/ 195431 h 241151"/>
                  <a:gd name="connsiteX6" fmla="*/ 260985 w 437198"/>
                  <a:gd name="connsiteY6" fmla="*/ 100181 h 241151"/>
                  <a:gd name="connsiteX7" fmla="*/ 346710 w 437198"/>
                  <a:gd name="connsiteY7" fmla="*/ 48746 h 241151"/>
                  <a:gd name="connsiteX8" fmla="*/ 428625 w 437198"/>
                  <a:gd name="connsiteY8" fmla="*/ 20171 h 241151"/>
                  <a:gd name="connsiteX0" fmla="*/ 428625 w 437198"/>
                  <a:gd name="connsiteY0" fmla="*/ 20171 h 241151"/>
                  <a:gd name="connsiteX1" fmla="*/ 295275 w 437198"/>
                  <a:gd name="connsiteY1" fmla="*/ 25886 h 241151"/>
                  <a:gd name="connsiteX2" fmla="*/ 139065 w 437198"/>
                  <a:gd name="connsiteY2" fmla="*/ 136376 h 241151"/>
                  <a:gd name="connsiteX3" fmla="*/ 0 w 437198"/>
                  <a:gd name="connsiteY3" fmla="*/ 237341 h 241151"/>
                  <a:gd name="connsiteX4" fmla="*/ 43815 w 437198"/>
                  <a:gd name="connsiteY4" fmla="*/ 241151 h 241151"/>
                  <a:gd name="connsiteX5" fmla="*/ 95250 w 437198"/>
                  <a:gd name="connsiteY5" fmla="*/ 195431 h 241151"/>
                  <a:gd name="connsiteX6" fmla="*/ 260985 w 437198"/>
                  <a:gd name="connsiteY6" fmla="*/ 100181 h 241151"/>
                  <a:gd name="connsiteX7" fmla="*/ 346710 w 437198"/>
                  <a:gd name="connsiteY7" fmla="*/ 48746 h 241151"/>
                  <a:gd name="connsiteX8" fmla="*/ 428625 w 437198"/>
                  <a:gd name="connsiteY8" fmla="*/ 20171 h 241151"/>
                  <a:gd name="connsiteX0" fmla="*/ 428625 w 437198"/>
                  <a:gd name="connsiteY0" fmla="*/ 20171 h 241151"/>
                  <a:gd name="connsiteX1" fmla="*/ 295275 w 437198"/>
                  <a:gd name="connsiteY1" fmla="*/ 25886 h 241151"/>
                  <a:gd name="connsiteX2" fmla="*/ 139065 w 437198"/>
                  <a:gd name="connsiteY2" fmla="*/ 136376 h 241151"/>
                  <a:gd name="connsiteX3" fmla="*/ 0 w 437198"/>
                  <a:gd name="connsiteY3" fmla="*/ 237341 h 241151"/>
                  <a:gd name="connsiteX4" fmla="*/ 43815 w 437198"/>
                  <a:gd name="connsiteY4" fmla="*/ 241151 h 241151"/>
                  <a:gd name="connsiteX5" fmla="*/ 95250 w 437198"/>
                  <a:gd name="connsiteY5" fmla="*/ 195431 h 241151"/>
                  <a:gd name="connsiteX6" fmla="*/ 260985 w 437198"/>
                  <a:gd name="connsiteY6" fmla="*/ 100181 h 241151"/>
                  <a:gd name="connsiteX7" fmla="*/ 346710 w 437198"/>
                  <a:gd name="connsiteY7" fmla="*/ 48746 h 241151"/>
                  <a:gd name="connsiteX8" fmla="*/ 428625 w 437198"/>
                  <a:gd name="connsiteY8" fmla="*/ 20171 h 241151"/>
                  <a:gd name="connsiteX0" fmla="*/ 428625 w 443553"/>
                  <a:gd name="connsiteY0" fmla="*/ 20171 h 241151"/>
                  <a:gd name="connsiteX1" fmla="*/ 295275 w 443553"/>
                  <a:gd name="connsiteY1" fmla="*/ 25886 h 241151"/>
                  <a:gd name="connsiteX2" fmla="*/ 139065 w 443553"/>
                  <a:gd name="connsiteY2" fmla="*/ 136376 h 241151"/>
                  <a:gd name="connsiteX3" fmla="*/ 0 w 443553"/>
                  <a:gd name="connsiteY3" fmla="*/ 237341 h 241151"/>
                  <a:gd name="connsiteX4" fmla="*/ 43815 w 443553"/>
                  <a:gd name="connsiteY4" fmla="*/ 241151 h 241151"/>
                  <a:gd name="connsiteX5" fmla="*/ 95250 w 443553"/>
                  <a:gd name="connsiteY5" fmla="*/ 195431 h 241151"/>
                  <a:gd name="connsiteX6" fmla="*/ 260985 w 443553"/>
                  <a:gd name="connsiteY6" fmla="*/ 100181 h 241151"/>
                  <a:gd name="connsiteX7" fmla="*/ 396240 w 443553"/>
                  <a:gd name="connsiteY7" fmla="*/ 48746 h 241151"/>
                  <a:gd name="connsiteX8" fmla="*/ 428625 w 443553"/>
                  <a:gd name="connsiteY8" fmla="*/ 20171 h 241151"/>
                  <a:gd name="connsiteX0" fmla="*/ 428625 w 446385"/>
                  <a:gd name="connsiteY0" fmla="*/ 20171 h 241151"/>
                  <a:gd name="connsiteX1" fmla="*/ 295275 w 446385"/>
                  <a:gd name="connsiteY1" fmla="*/ 25886 h 241151"/>
                  <a:gd name="connsiteX2" fmla="*/ 139065 w 446385"/>
                  <a:gd name="connsiteY2" fmla="*/ 136376 h 241151"/>
                  <a:gd name="connsiteX3" fmla="*/ 0 w 446385"/>
                  <a:gd name="connsiteY3" fmla="*/ 237341 h 241151"/>
                  <a:gd name="connsiteX4" fmla="*/ 43815 w 446385"/>
                  <a:gd name="connsiteY4" fmla="*/ 241151 h 241151"/>
                  <a:gd name="connsiteX5" fmla="*/ 95250 w 446385"/>
                  <a:gd name="connsiteY5" fmla="*/ 195431 h 241151"/>
                  <a:gd name="connsiteX6" fmla="*/ 260985 w 446385"/>
                  <a:gd name="connsiteY6" fmla="*/ 100181 h 241151"/>
                  <a:gd name="connsiteX7" fmla="*/ 407670 w 446385"/>
                  <a:gd name="connsiteY7" fmla="*/ 52556 h 241151"/>
                  <a:gd name="connsiteX8" fmla="*/ 428625 w 446385"/>
                  <a:gd name="connsiteY8" fmla="*/ 20171 h 241151"/>
                  <a:gd name="connsiteX0" fmla="*/ 428625 w 445490"/>
                  <a:gd name="connsiteY0" fmla="*/ 20171 h 241151"/>
                  <a:gd name="connsiteX1" fmla="*/ 295275 w 445490"/>
                  <a:gd name="connsiteY1" fmla="*/ 25886 h 241151"/>
                  <a:gd name="connsiteX2" fmla="*/ 139065 w 445490"/>
                  <a:gd name="connsiteY2" fmla="*/ 136376 h 241151"/>
                  <a:gd name="connsiteX3" fmla="*/ 0 w 445490"/>
                  <a:gd name="connsiteY3" fmla="*/ 237341 h 241151"/>
                  <a:gd name="connsiteX4" fmla="*/ 43815 w 445490"/>
                  <a:gd name="connsiteY4" fmla="*/ 241151 h 241151"/>
                  <a:gd name="connsiteX5" fmla="*/ 95250 w 445490"/>
                  <a:gd name="connsiteY5" fmla="*/ 195431 h 241151"/>
                  <a:gd name="connsiteX6" fmla="*/ 260985 w 445490"/>
                  <a:gd name="connsiteY6" fmla="*/ 100181 h 241151"/>
                  <a:gd name="connsiteX7" fmla="*/ 407670 w 445490"/>
                  <a:gd name="connsiteY7" fmla="*/ 52556 h 241151"/>
                  <a:gd name="connsiteX8" fmla="*/ 428625 w 445490"/>
                  <a:gd name="connsiteY8" fmla="*/ 20171 h 241151"/>
                  <a:gd name="connsiteX0" fmla="*/ 428625 w 428625"/>
                  <a:gd name="connsiteY0" fmla="*/ 20171 h 241151"/>
                  <a:gd name="connsiteX1" fmla="*/ 295275 w 428625"/>
                  <a:gd name="connsiteY1" fmla="*/ 25886 h 241151"/>
                  <a:gd name="connsiteX2" fmla="*/ 139065 w 428625"/>
                  <a:gd name="connsiteY2" fmla="*/ 136376 h 241151"/>
                  <a:gd name="connsiteX3" fmla="*/ 0 w 428625"/>
                  <a:gd name="connsiteY3" fmla="*/ 237341 h 241151"/>
                  <a:gd name="connsiteX4" fmla="*/ 43815 w 428625"/>
                  <a:gd name="connsiteY4" fmla="*/ 241151 h 241151"/>
                  <a:gd name="connsiteX5" fmla="*/ 95250 w 428625"/>
                  <a:gd name="connsiteY5" fmla="*/ 195431 h 241151"/>
                  <a:gd name="connsiteX6" fmla="*/ 260985 w 428625"/>
                  <a:gd name="connsiteY6" fmla="*/ 100181 h 241151"/>
                  <a:gd name="connsiteX7" fmla="*/ 407670 w 428625"/>
                  <a:gd name="connsiteY7" fmla="*/ 52556 h 241151"/>
                  <a:gd name="connsiteX8" fmla="*/ 428625 w 428625"/>
                  <a:gd name="connsiteY8" fmla="*/ 20171 h 241151"/>
                  <a:gd name="connsiteX0" fmla="*/ 428625 w 433795"/>
                  <a:gd name="connsiteY0" fmla="*/ 20171 h 241151"/>
                  <a:gd name="connsiteX1" fmla="*/ 295275 w 433795"/>
                  <a:gd name="connsiteY1" fmla="*/ 25886 h 241151"/>
                  <a:gd name="connsiteX2" fmla="*/ 139065 w 433795"/>
                  <a:gd name="connsiteY2" fmla="*/ 136376 h 241151"/>
                  <a:gd name="connsiteX3" fmla="*/ 0 w 433795"/>
                  <a:gd name="connsiteY3" fmla="*/ 237341 h 241151"/>
                  <a:gd name="connsiteX4" fmla="*/ 43815 w 433795"/>
                  <a:gd name="connsiteY4" fmla="*/ 241151 h 241151"/>
                  <a:gd name="connsiteX5" fmla="*/ 95250 w 433795"/>
                  <a:gd name="connsiteY5" fmla="*/ 195431 h 241151"/>
                  <a:gd name="connsiteX6" fmla="*/ 260985 w 433795"/>
                  <a:gd name="connsiteY6" fmla="*/ 100181 h 241151"/>
                  <a:gd name="connsiteX7" fmla="*/ 419100 w 433795"/>
                  <a:gd name="connsiteY7" fmla="*/ 54461 h 241151"/>
                  <a:gd name="connsiteX8" fmla="*/ 428625 w 433795"/>
                  <a:gd name="connsiteY8" fmla="*/ 20171 h 241151"/>
                  <a:gd name="connsiteX0" fmla="*/ 428625 w 428625"/>
                  <a:gd name="connsiteY0" fmla="*/ 20171 h 241151"/>
                  <a:gd name="connsiteX1" fmla="*/ 295275 w 428625"/>
                  <a:gd name="connsiteY1" fmla="*/ 25886 h 241151"/>
                  <a:gd name="connsiteX2" fmla="*/ 139065 w 428625"/>
                  <a:gd name="connsiteY2" fmla="*/ 136376 h 241151"/>
                  <a:gd name="connsiteX3" fmla="*/ 0 w 428625"/>
                  <a:gd name="connsiteY3" fmla="*/ 237341 h 241151"/>
                  <a:gd name="connsiteX4" fmla="*/ 43815 w 428625"/>
                  <a:gd name="connsiteY4" fmla="*/ 241151 h 241151"/>
                  <a:gd name="connsiteX5" fmla="*/ 95250 w 428625"/>
                  <a:gd name="connsiteY5" fmla="*/ 195431 h 241151"/>
                  <a:gd name="connsiteX6" fmla="*/ 260985 w 428625"/>
                  <a:gd name="connsiteY6" fmla="*/ 100181 h 241151"/>
                  <a:gd name="connsiteX7" fmla="*/ 419100 w 428625"/>
                  <a:gd name="connsiteY7" fmla="*/ 54461 h 241151"/>
                  <a:gd name="connsiteX8" fmla="*/ 428625 w 428625"/>
                  <a:gd name="connsiteY8" fmla="*/ 20171 h 241151"/>
                  <a:gd name="connsiteX0" fmla="*/ 428625 w 428625"/>
                  <a:gd name="connsiteY0" fmla="*/ 20171 h 241151"/>
                  <a:gd name="connsiteX1" fmla="*/ 295275 w 428625"/>
                  <a:gd name="connsiteY1" fmla="*/ 25886 h 241151"/>
                  <a:gd name="connsiteX2" fmla="*/ 139065 w 428625"/>
                  <a:gd name="connsiteY2" fmla="*/ 136376 h 241151"/>
                  <a:gd name="connsiteX3" fmla="*/ 0 w 428625"/>
                  <a:gd name="connsiteY3" fmla="*/ 237341 h 241151"/>
                  <a:gd name="connsiteX4" fmla="*/ 43815 w 428625"/>
                  <a:gd name="connsiteY4" fmla="*/ 241151 h 241151"/>
                  <a:gd name="connsiteX5" fmla="*/ 95250 w 428625"/>
                  <a:gd name="connsiteY5" fmla="*/ 195431 h 241151"/>
                  <a:gd name="connsiteX6" fmla="*/ 260985 w 428625"/>
                  <a:gd name="connsiteY6" fmla="*/ 100181 h 241151"/>
                  <a:gd name="connsiteX7" fmla="*/ 419100 w 428625"/>
                  <a:gd name="connsiteY7" fmla="*/ 54461 h 241151"/>
                  <a:gd name="connsiteX8" fmla="*/ 428625 w 428625"/>
                  <a:gd name="connsiteY8" fmla="*/ 20171 h 241151"/>
                  <a:gd name="connsiteX0" fmla="*/ 428625 w 428625"/>
                  <a:gd name="connsiteY0" fmla="*/ 16571 h 237551"/>
                  <a:gd name="connsiteX1" fmla="*/ 295275 w 428625"/>
                  <a:gd name="connsiteY1" fmla="*/ 22286 h 237551"/>
                  <a:gd name="connsiteX2" fmla="*/ 139065 w 428625"/>
                  <a:gd name="connsiteY2" fmla="*/ 132776 h 237551"/>
                  <a:gd name="connsiteX3" fmla="*/ 0 w 428625"/>
                  <a:gd name="connsiteY3" fmla="*/ 233741 h 237551"/>
                  <a:gd name="connsiteX4" fmla="*/ 43815 w 428625"/>
                  <a:gd name="connsiteY4" fmla="*/ 237551 h 237551"/>
                  <a:gd name="connsiteX5" fmla="*/ 95250 w 428625"/>
                  <a:gd name="connsiteY5" fmla="*/ 191831 h 237551"/>
                  <a:gd name="connsiteX6" fmla="*/ 260985 w 428625"/>
                  <a:gd name="connsiteY6" fmla="*/ 96581 h 237551"/>
                  <a:gd name="connsiteX7" fmla="*/ 419100 w 428625"/>
                  <a:gd name="connsiteY7" fmla="*/ 50861 h 237551"/>
                  <a:gd name="connsiteX8" fmla="*/ 428625 w 428625"/>
                  <a:gd name="connsiteY8" fmla="*/ 16571 h 237551"/>
                  <a:gd name="connsiteX0" fmla="*/ 428625 w 428625"/>
                  <a:gd name="connsiteY0" fmla="*/ 5640 h 226620"/>
                  <a:gd name="connsiteX1" fmla="*/ 295275 w 428625"/>
                  <a:gd name="connsiteY1" fmla="*/ 11355 h 226620"/>
                  <a:gd name="connsiteX2" fmla="*/ 139065 w 428625"/>
                  <a:gd name="connsiteY2" fmla="*/ 121845 h 226620"/>
                  <a:gd name="connsiteX3" fmla="*/ 0 w 428625"/>
                  <a:gd name="connsiteY3" fmla="*/ 222810 h 226620"/>
                  <a:gd name="connsiteX4" fmla="*/ 43815 w 428625"/>
                  <a:gd name="connsiteY4" fmla="*/ 226620 h 226620"/>
                  <a:gd name="connsiteX5" fmla="*/ 95250 w 428625"/>
                  <a:gd name="connsiteY5" fmla="*/ 180900 h 226620"/>
                  <a:gd name="connsiteX6" fmla="*/ 260985 w 428625"/>
                  <a:gd name="connsiteY6" fmla="*/ 85650 h 226620"/>
                  <a:gd name="connsiteX7" fmla="*/ 419100 w 428625"/>
                  <a:gd name="connsiteY7" fmla="*/ 39930 h 226620"/>
                  <a:gd name="connsiteX8" fmla="*/ 428625 w 428625"/>
                  <a:gd name="connsiteY8" fmla="*/ 5640 h 226620"/>
                  <a:gd name="connsiteX0" fmla="*/ 428625 w 428625"/>
                  <a:gd name="connsiteY0" fmla="*/ 12353 h 233333"/>
                  <a:gd name="connsiteX1" fmla="*/ 295275 w 428625"/>
                  <a:gd name="connsiteY1" fmla="*/ 18068 h 233333"/>
                  <a:gd name="connsiteX2" fmla="*/ 139065 w 428625"/>
                  <a:gd name="connsiteY2" fmla="*/ 128558 h 233333"/>
                  <a:gd name="connsiteX3" fmla="*/ 0 w 428625"/>
                  <a:gd name="connsiteY3" fmla="*/ 229523 h 233333"/>
                  <a:gd name="connsiteX4" fmla="*/ 43815 w 428625"/>
                  <a:gd name="connsiteY4" fmla="*/ 233333 h 233333"/>
                  <a:gd name="connsiteX5" fmla="*/ 95250 w 428625"/>
                  <a:gd name="connsiteY5" fmla="*/ 187613 h 233333"/>
                  <a:gd name="connsiteX6" fmla="*/ 260985 w 428625"/>
                  <a:gd name="connsiteY6" fmla="*/ 92363 h 233333"/>
                  <a:gd name="connsiteX7" fmla="*/ 419100 w 428625"/>
                  <a:gd name="connsiteY7" fmla="*/ 46643 h 233333"/>
                  <a:gd name="connsiteX8" fmla="*/ 428625 w 428625"/>
                  <a:gd name="connsiteY8" fmla="*/ 12353 h 233333"/>
                  <a:gd name="connsiteX0" fmla="*/ 428625 w 436248"/>
                  <a:gd name="connsiteY0" fmla="*/ 12353 h 233333"/>
                  <a:gd name="connsiteX1" fmla="*/ 295275 w 436248"/>
                  <a:gd name="connsiteY1" fmla="*/ 18068 h 233333"/>
                  <a:gd name="connsiteX2" fmla="*/ 139065 w 436248"/>
                  <a:gd name="connsiteY2" fmla="*/ 128558 h 233333"/>
                  <a:gd name="connsiteX3" fmla="*/ 0 w 436248"/>
                  <a:gd name="connsiteY3" fmla="*/ 229523 h 233333"/>
                  <a:gd name="connsiteX4" fmla="*/ 43815 w 436248"/>
                  <a:gd name="connsiteY4" fmla="*/ 233333 h 233333"/>
                  <a:gd name="connsiteX5" fmla="*/ 95250 w 436248"/>
                  <a:gd name="connsiteY5" fmla="*/ 187613 h 233333"/>
                  <a:gd name="connsiteX6" fmla="*/ 260985 w 436248"/>
                  <a:gd name="connsiteY6" fmla="*/ 92363 h 233333"/>
                  <a:gd name="connsiteX7" fmla="*/ 419100 w 436248"/>
                  <a:gd name="connsiteY7" fmla="*/ 46643 h 233333"/>
                  <a:gd name="connsiteX8" fmla="*/ 428625 w 436248"/>
                  <a:gd name="connsiteY8" fmla="*/ 12353 h 233333"/>
                  <a:gd name="connsiteX0" fmla="*/ 428625 w 436248"/>
                  <a:gd name="connsiteY0" fmla="*/ 12353 h 233333"/>
                  <a:gd name="connsiteX1" fmla="*/ 295275 w 436248"/>
                  <a:gd name="connsiteY1" fmla="*/ 18068 h 233333"/>
                  <a:gd name="connsiteX2" fmla="*/ 139065 w 436248"/>
                  <a:gd name="connsiteY2" fmla="*/ 128558 h 233333"/>
                  <a:gd name="connsiteX3" fmla="*/ 0 w 436248"/>
                  <a:gd name="connsiteY3" fmla="*/ 229523 h 233333"/>
                  <a:gd name="connsiteX4" fmla="*/ 43815 w 436248"/>
                  <a:gd name="connsiteY4" fmla="*/ 233333 h 233333"/>
                  <a:gd name="connsiteX5" fmla="*/ 89535 w 436248"/>
                  <a:gd name="connsiteY5" fmla="*/ 197138 h 233333"/>
                  <a:gd name="connsiteX6" fmla="*/ 260985 w 436248"/>
                  <a:gd name="connsiteY6" fmla="*/ 92363 h 233333"/>
                  <a:gd name="connsiteX7" fmla="*/ 419100 w 436248"/>
                  <a:gd name="connsiteY7" fmla="*/ 46643 h 233333"/>
                  <a:gd name="connsiteX8" fmla="*/ 428625 w 436248"/>
                  <a:gd name="connsiteY8" fmla="*/ 12353 h 233333"/>
                  <a:gd name="connsiteX0" fmla="*/ 428625 w 436248"/>
                  <a:gd name="connsiteY0" fmla="*/ 12353 h 239048"/>
                  <a:gd name="connsiteX1" fmla="*/ 295275 w 436248"/>
                  <a:gd name="connsiteY1" fmla="*/ 18068 h 239048"/>
                  <a:gd name="connsiteX2" fmla="*/ 139065 w 436248"/>
                  <a:gd name="connsiteY2" fmla="*/ 128558 h 239048"/>
                  <a:gd name="connsiteX3" fmla="*/ 0 w 436248"/>
                  <a:gd name="connsiteY3" fmla="*/ 229523 h 239048"/>
                  <a:gd name="connsiteX4" fmla="*/ 38100 w 436248"/>
                  <a:gd name="connsiteY4" fmla="*/ 239048 h 239048"/>
                  <a:gd name="connsiteX5" fmla="*/ 89535 w 436248"/>
                  <a:gd name="connsiteY5" fmla="*/ 197138 h 239048"/>
                  <a:gd name="connsiteX6" fmla="*/ 260985 w 436248"/>
                  <a:gd name="connsiteY6" fmla="*/ 92363 h 239048"/>
                  <a:gd name="connsiteX7" fmla="*/ 419100 w 436248"/>
                  <a:gd name="connsiteY7" fmla="*/ 46643 h 239048"/>
                  <a:gd name="connsiteX8" fmla="*/ 428625 w 436248"/>
                  <a:gd name="connsiteY8" fmla="*/ 12353 h 239048"/>
                  <a:gd name="connsiteX0" fmla="*/ 428625 w 436248"/>
                  <a:gd name="connsiteY0" fmla="*/ 12353 h 239048"/>
                  <a:gd name="connsiteX1" fmla="*/ 295275 w 436248"/>
                  <a:gd name="connsiteY1" fmla="*/ 18068 h 239048"/>
                  <a:gd name="connsiteX2" fmla="*/ 144780 w 436248"/>
                  <a:gd name="connsiteY2" fmla="*/ 130463 h 239048"/>
                  <a:gd name="connsiteX3" fmla="*/ 0 w 436248"/>
                  <a:gd name="connsiteY3" fmla="*/ 229523 h 239048"/>
                  <a:gd name="connsiteX4" fmla="*/ 38100 w 436248"/>
                  <a:gd name="connsiteY4" fmla="*/ 239048 h 239048"/>
                  <a:gd name="connsiteX5" fmla="*/ 89535 w 436248"/>
                  <a:gd name="connsiteY5" fmla="*/ 197138 h 239048"/>
                  <a:gd name="connsiteX6" fmla="*/ 260985 w 436248"/>
                  <a:gd name="connsiteY6" fmla="*/ 92363 h 239048"/>
                  <a:gd name="connsiteX7" fmla="*/ 419100 w 436248"/>
                  <a:gd name="connsiteY7" fmla="*/ 46643 h 239048"/>
                  <a:gd name="connsiteX8" fmla="*/ 428625 w 436248"/>
                  <a:gd name="connsiteY8" fmla="*/ 12353 h 239048"/>
                  <a:gd name="connsiteX0" fmla="*/ 428625 w 436248"/>
                  <a:gd name="connsiteY0" fmla="*/ 16739 h 243434"/>
                  <a:gd name="connsiteX1" fmla="*/ 295275 w 436248"/>
                  <a:gd name="connsiteY1" fmla="*/ 22454 h 243434"/>
                  <a:gd name="connsiteX2" fmla="*/ 144780 w 436248"/>
                  <a:gd name="connsiteY2" fmla="*/ 134849 h 243434"/>
                  <a:gd name="connsiteX3" fmla="*/ 0 w 436248"/>
                  <a:gd name="connsiteY3" fmla="*/ 233909 h 243434"/>
                  <a:gd name="connsiteX4" fmla="*/ 38100 w 436248"/>
                  <a:gd name="connsiteY4" fmla="*/ 243434 h 243434"/>
                  <a:gd name="connsiteX5" fmla="*/ 89535 w 436248"/>
                  <a:gd name="connsiteY5" fmla="*/ 201524 h 243434"/>
                  <a:gd name="connsiteX6" fmla="*/ 260985 w 436248"/>
                  <a:gd name="connsiteY6" fmla="*/ 96749 h 243434"/>
                  <a:gd name="connsiteX7" fmla="*/ 419100 w 436248"/>
                  <a:gd name="connsiteY7" fmla="*/ 51029 h 243434"/>
                  <a:gd name="connsiteX8" fmla="*/ 428625 w 436248"/>
                  <a:gd name="connsiteY8" fmla="*/ 16739 h 243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6248" h="243434">
                    <a:moveTo>
                      <a:pt x="428625" y="16739"/>
                    </a:moveTo>
                    <a:cubicBezTo>
                      <a:pt x="401320" y="3404"/>
                      <a:pt x="393065" y="-15646"/>
                      <a:pt x="295275" y="22454"/>
                    </a:cubicBezTo>
                    <a:cubicBezTo>
                      <a:pt x="239395" y="57379"/>
                      <a:pt x="196850" y="98019"/>
                      <a:pt x="144780" y="134849"/>
                    </a:cubicBezTo>
                    <a:cubicBezTo>
                      <a:pt x="91687" y="172041"/>
                      <a:pt x="40640" y="188824"/>
                      <a:pt x="0" y="233909"/>
                    </a:cubicBezTo>
                    <a:lnTo>
                      <a:pt x="38100" y="243434"/>
                    </a:lnTo>
                    <a:cubicBezTo>
                      <a:pt x="55245" y="228194"/>
                      <a:pt x="72390" y="224384"/>
                      <a:pt x="89535" y="201524"/>
                    </a:cubicBezTo>
                    <a:cubicBezTo>
                      <a:pt x="139065" y="183109"/>
                      <a:pt x="196215" y="153264"/>
                      <a:pt x="260985" y="96749"/>
                    </a:cubicBezTo>
                    <a:cubicBezTo>
                      <a:pt x="289560" y="79604"/>
                      <a:pt x="335280" y="43409"/>
                      <a:pt x="419100" y="51029"/>
                    </a:cubicBezTo>
                    <a:cubicBezTo>
                      <a:pt x="427355" y="47219"/>
                      <a:pt x="447040" y="49124"/>
                      <a:pt x="428625" y="1673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" name="Rectangle 2"/>
            <p:cNvSpPr/>
            <p:nvPr/>
          </p:nvSpPr>
          <p:spPr>
            <a:xfrm>
              <a:off x="1278890" y="3770630"/>
              <a:ext cx="203200" cy="619760"/>
            </a:xfrm>
            <a:custGeom>
              <a:avLst/>
              <a:gdLst>
                <a:gd name="connsiteX0" fmla="*/ 0 w 236220"/>
                <a:gd name="connsiteY0" fmla="*/ 0 h 609600"/>
                <a:gd name="connsiteX1" fmla="*/ 236220 w 236220"/>
                <a:gd name="connsiteY1" fmla="*/ 0 h 609600"/>
                <a:gd name="connsiteX2" fmla="*/ 236220 w 236220"/>
                <a:gd name="connsiteY2" fmla="*/ 609600 h 609600"/>
                <a:gd name="connsiteX3" fmla="*/ 0 w 236220"/>
                <a:gd name="connsiteY3" fmla="*/ 609600 h 609600"/>
                <a:gd name="connsiteX4" fmla="*/ 0 w 236220"/>
                <a:gd name="connsiteY4" fmla="*/ 0 h 609600"/>
                <a:gd name="connsiteX0" fmla="*/ 15240 w 236220"/>
                <a:gd name="connsiteY0" fmla="*/ 0 h 622300"/>
                <a:gd name="connsiteX1" fmla="*/ 236220 w 236220"/>
                <a:gd name="connsiteY1" fmla="*/ 12700 h 622300"/>
                <a:gd name="connsiteX2" fmla="*/ 236220 w 236220"/>
                <a:gd name="connsiteY2" fmla="*/ 622300 h 622300"/>
                <a:gd name="connsiteX3" fmla="*/ 0 w 236220"/>
                <a:gd name="connsiteY3" fmla="*/ 622300 h 622300"/>
                <a:gd name="connsiteX4" fmla="*/ 15240 w 236220"/>
                <a:gd name="connsiteY4" fmla="*/ 0 h 622300"/>
                <a:gd name="connsiteX0" fmla="*/ 15240 w 236220"/>
                <a:gd name="connsiteY0" fmla="*/ 7620 h 629920"/>
                <a:gd name="connsiteX1" fmla="*/ 185420 w 236220"/>
                <a:gd name="connsiteY1" fmla="*/ 0 h 629920"/>
                <a:gd name="connsiteX2" fmla="*/ 236220 w 236220"/>
                <a:gd name="connsiteY2" fmla="*/ 629920 h 629920"/>
                <a:gd name="connsiteX3" fmla="*/ 0 w 236220"/>
                <a:gd name="connsiteY3" fmla="*/ 629920 h 629920"/>
                <a:gd name="connsiteX4" fmla="*/ 15240 w 236220"/>
                <a:gd name="connsiteY4" fmla="*/ 7620 h 629920"/>
                <a:gd name="connsiteX0" fmla="*/ 15240 w 185420"/>
                <a:gd name="connsiteY0" fmla="*/ 7620 h 629920"/>
                <a:gd name="connsiteX1" fmla="*/ 185420 w 185420"/>
                <a:gd name="connsiteY1" fmla="*/ 0 h 629920"/>
                <a:gd name="connsiteX2" fmla="*/ 162560 w 185420"/>
                <a:gd name="connsiteY2" fmla="*/ 627380 h 629920"/>
                <a:gd name="connsiteX3" fmla="*/ 0 w 185420"/>
                <a:gd name="connsiteY3" fmla="*/ 629920 h 629920"/>
                <a:gd name="connsiteX4" fmla="*/ 15240 w 185420"/>
                <a:gd name="connsiteY4" fmla="*/ 7620 h 629920"/>
                <a:gd name="connsiteX0" fmla="*/ 15240 w 205740"/>
                <a:gd name="connsiteY0" fmla="*/ 7620 h 629920"/>
                <a:gd name="connsiteX1" fmla="*/ 185420 w 205740"/>
                <a:gd name="connsiteY1" fmla="*/ 0 h 629920"/>
                <a:gd name="connsiteX2" fmla="*/ 205740 w 205740"/>
                <a:gd name="connsiteY2" fmla="*/ 619760 h 629920"/>
                <a:gd name="connsiteX3" fmla="*/ 0 w 205740"/>
                <a:gd name="connsiteY3" fmla="*/ 629920 h 629920"/>
                <a:gd name="connsiteX4" fmla="*/ 15240 w 205740"/>
                <a:gd name="connsiteY4" fmla="*/ 7620 h 629920"/>
                <a:gd name="connsiteX0" fmla="*/ 0 w 190500"/>
                <a:gd name="connsiteY0" fmla="*/ 7620 h 629920"/>
                <a:gd name="connsiteX1" fmla="*/ 170180 w 190500"/>
                <a:gd name="connsiteY1" fmla="*/ 0 h 629920"/>
                <a:gd name="connsiteX2" fmla="*/ 190500 w 190500"/>
                <a:gd name="connsiteY2" fmla="*/ 619760 h 629920"/>
                <a:gd name="connsiteX3" fmla="*/ 40640 w 190500"/>
                <a:gd name="connsiteY3" fmla="*/ 629920 h 629920"/>
                <a:gd name="connsiteX4" fmla="*/ 0 w 190500"/>
                <a:gd name="connsiteY4" fmla="*/ 7620 h 629920"/>
                <a:gd name="connsiteX0" fmla="*/ 0 w 190500"/>
                <a:gd name="connsiteY0" fmla="*/ 7620 h 619760"/>
                <a:gd name="connsiteX1" fmla="*/ 170180 w 190500"/>
                <a:gd name="connsiteY1" fmla="*/ 0 h 619760"/>
                <a:gd name="connsiteX2" fmla="*/ 190500 w 190500"/>
                <a:gd name="connsiteY2" fmla="*/ 619760 h 619760"/>
                <a:gd name="connsiteX3" fmla="*/ 0 w 190500"/>
                <a:gd name="connsiteY3" fmla="*/ 607060 h 619760"/>
                <a:gd name="connsiteX4" fmla="*/ 0 w 190500"/>
                <a:gd name="connsiteY4" fmla="*/ 7620 h 619760"/>
                <a:gd name="connsiteX0" fmla="*/ 0 w 190500"/>
                <a:gd name="connsiteY0" fmla="*/ 7620 h 619760"/>
                <a:gd name="connsiteX1" fmla="*/ 170180 w 190500"/>
                <a:gd name="connsiteY1" fmla="*/ 0 h 619760"/>
                <a:gd name="connsiteX2" fmla="*/ 190500 w 190500"/>
                <a:gd name="connsiteY2" fmla="*/ 619760 h 619760"/>
                <a:gd name="connsiteX3" fmla="*/ 12700 w 190500"/>
                <a:gd name="connsiteY3" fmla="*/ 619760 h 619760"/>
                <a:gd name="connsiteX4" fmla="*/ 0 w 190500"/>
                <a:gd name="connsiteY4" fmla="*/ 7620 h 619760"/>
                <a:gd name="connsiteX0" fmla="*/ 0 w 198120"/>
                <a:gd name="connsiteY0" fmla="*/ 5080 h 619760"/>
                <a:gd name="connsiteX1" fmla="*/ 177800 w 198120"/>
                <a:gd name="connsiteY1" fmla="*/ 0 h 619760"/>
                <a:gd name="connsiteX2" fmla="*/ 198120 w 198120"/>
                <a:gd name="connsiteY2" fmla="*/ 619760 h 619760"/>
                <a:gd name="connsiteX3" fmla="*/ 20320 w 198120"/>
                <a:gd name="connsiteY3" fmla="*/ 619760 h 619760"/>
                <a:gd name="connsiteX4" fmla="*/ 0 w 198120"/>
                <a:gd name="connsiteY4" fmla="*/ 5080 h 619760"/>
                <a:gd name="connsiteX0" fmla="*/ 0 w 198120"/>
                <a:gd name="connsiteY0" fmla="*/ 5080 h 619760"/>
                <a:gd name="connsiteX1" fmla="*/ 177800 w 198120"/>
                <a:gd name="connsiteY1" fmla="*/ 0 h 619760"/>
                <a:gd name="connsiteX2" fmla="*/ 198120 w 198120"/>
                <a:gd name="connsiteY2" fmla="*/ 619760 h 619760"/>
                <a:gd name="connsiteX3" fmla="*/ 15240 w 198120"/>
                <a:gd name="connsiteY3" fmla="*/ 619760 h 619760"/>
                <a:gd name="connsiteX4" fmla="*/ 0 w 198120"/>
                <a:gd name="connsiteY4" fmla="*/ 5080 h 619760"/>
                <a:gd name="connsiteX0" fmla="*/ 0 w 185420"/>
                <a:gd name="connsiteY0" fmla="*/ 5080 h 619760"/>
                <a:gd name="connsiteX1" fmla="*/ 177800 w 185420"/>
                <a:gd name="connsiteY1" fmla="*/ 0 h 619760"/>
                <a:gd name="connsiteX2" fmla="*/ 185420 w 185420"/>
                <a:gd name="connsiteY2" fmla="*/ 607060 h 619760"/>
                <a:gd name="connsiteX3" fmla="*/ 15240 w 185420"/>
                <a:gd name="connsiteY3" fmla="*/ 619760 h 619760"/>
                <a:gd name="connsiteX4" fmla="*/ 0 w 185420"/>
                <a:gd name="connsiteY4" fmla="*/ 5080 h 619760"/>
                <a:gd name="connsiteX0" fmla="*/ 0 w 187960"/>
                <a:gd name="connsiteY0" fmla="*/ 5080 h 619760"/>
                <a:gd name="connsiteX1" fmla="*/ 177800 w 187960"/>
                <a:gd name="connsiteY1" fmla="*/ 0 h 619760"/>
                <a:gd name="connsiteX2" fmla="*/ 187960 w 187960"/>
                <a:gd name="connsiteY2" fmla="*/ 612140 h 619760"/>
                <a:gd name="connsiteX3" fmla="*/ 15240 w 187960"/>
                <a:gd name="connsiteY3" fmla="*/ 619760 h 619760"/>
                <a:gd name="connsiteX4" fmla="*/ 0 w 187960"/>
                <a:gd name="connsiteY4" fmla="*/ 5080 h 619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60" h="619760">
                  <a:moveTo>
                    <a:pt x="0" y="5080"/>
                  </a:moveTo>
                  <a:lnTo>
                    <a:pt x="177800" y="0"/>
                  </a:lnTo>
                  <a:lnTo>
                    <a:pt x="187960" y="612140"/>
                  </a:lnTo>
                  <a:lnTo>
                    <a:pt x="15240" y="619760"/>
                  </a:lnTo>
                  <a:lnTo>
                    <a:pt x="0" y="50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257800" y="1212506"/>
            <a:ext cx="3429000" cy="705330"/>
            <a:chOff x="5257800" y="1212506"/>
            <a:chExt cx="3429000" cy="705330"/>
          </a:xfrm>
        </p:grpSpPr>
        <p:sp>
          <p:nvSpPr>
            <p:cNvPr id="79" name="Title 1"/>
            <p:cNvSpPr txBox="1">
              <a:spLocks/>
            </p:cNvSpPr>
            <p:nvPr/>
          </p:nvSpPr>
          <p:spPr>
            <a:xfrm>
              <a:off x="6208776" y="1212506"/>
              <a:ext cx="143476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2000" b="1" dirty="0" err="1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Tiêu</a:t>
              </a:r>
              <a:r>
                <a:rPr lang="en-US" sz="2000" b="1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000" b="1" dirty="0" err="1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đề</a:t>
              </a:r>
              <a:endParaRPr lang="en-US" sz="20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0" name="Title 1"/>
            <p:cNvSpPr txBox="1">
              <a:spLocks/>
            </p:cNvSpPr>
            <p:nvPr/>
          </p:nvSpPr>
          <p:spPr>
            <a:xfrm>
              <a:off x="6221319" y="1555886"/>
              <a:ext cx="2465481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1100" dirty="0" err="1" smtClean="0">
                  <a:latin typeface="Arial" pitchFamily="34" charset="0"/>
                  <a:cs typeface="Arial" pitchFamily="34" charset="0"/>
                </a:rPr>
                <a:t>Đây</a:t>
              </a:r>
              <a:r>
                <a:rPr lang="en-US" sz="1100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latin typeface="Arial" pitchFamily="34" charset="0"/>
                  <a:cs typeface="Arial" pitchFamily="34" charset="0"/>
                </a:rPr>
                <a:t>là</a:t>
              </a:r>
              <a:r>
                <a:rPr lang="en-US" sz="1100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latin typeface="Arial" pitchFamily="34" charset="0"/>
                  <a:cs typeface="Arial" pitchFamily="34" charset="0"/>
                </a:rPr>
                <a:t>văn</a:t>
              </a:r>
              <a:r>
                <a:rPr lang="en-US" sz="1100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latin typeface="Arial" pitchFamily="34" charset="0"/>
                  <a:cs typeface="Arial" pitchFamily="34" charset="0"/>
                </a:rPr>
                <a:t>bản</a:t>
              </a:r>
              <a:r>
                <a:rPr lang="en-US" sz="1100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latin typeface="Arial" pitchFamily="34" charset="0"/>
                  <a:cs typeface="Arial" pitchFamily="34" charset="0"/>
                </a:rPr>
                <a:t>mẫu</a:t>
              </a:r>
              <a:r>
                <a:rPr lang="en-US" sz="1100" dirty="0" smtClean="0">
                  <a:latin typeface="Arial" pitchFamily="34" charset="0"/>
                  <a:cs typeface="Arial" pitchFamily="34" charset="0"/>
                </a:rPr>
                <a:t>. </a:t>
              </a:r>
              <a:r>
                <a:rPr lang="en-US" sz="1100" dirty="0" err="1">
                  <a:latin typeface="Arial" pitchFamily="34" charset="0"/>
                  <a:cs typeface="Arial" pitchFamily="34" charset="0"/>
                </a:rPr>
                <a:t>H</a:t>
              </a:r>
              <a:r>
                <a:rPr lang="en-US" sz="1100" dirty="0" err="1" smtClean="0">
                  <a:latin typeface="Arial" pitchFamily="34" charset="0"/>
                  <a:cs typeface="Arial" pitchFamily="34" charset="0"/>
                </a:rPr>
                <a:t>ãy</a:t>
              </a:r>
              <a:r>
                <a:rPr lang="en-US" sz="1100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latin typeface="Arial" pitchFamily="34" charset="0"/>
                  <a:cs typeface="Arial" pitchFamily="34" charset="0"/>
                </a:rPr>
                <a:t>thay</a:t>
              </a:r>
              <a:r>
                <a:rPr lang="en-US" sz="1100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latin typeface="Arial" pitchFamily="34" charset="0"/>
                  <a:cs typeface="Arial" pitchFamily="34" charset="0"/>
                </a:rPr>
                <a:t>thế</a:t>
              </a:r>
              <a:r>
                <a:rPr lang="en-US" sz="1100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latin typeface="Arial" pitchFamily="34" charset="0"/>
                  <a:cs typeface="Arial" pitchFamily="34" charset="0"/>
                </a:rPr>
                <a:t>văn</a:t>
              </a:r>
              <a:r>
                <a:rPr lang="en-US" sz="1100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latin typeface="Arial" pitchFamily="34" charset="0"/>
                  <a:cs typeface="Arial" pitchFamily="34" charset="0"/>
                </a:rPr>
                <a:t>bản</a:t>
              </a:r>
              <a:r>
                <a:rPr lang="en-US" sz="1100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latin typeface="Arial" pitchFamily="34" charset="0"/>
                  <a:cs typeface="Arial" pitchFamily="34" charset="0"/>
                </a:rPr>
                <a:t>của</a:t>
              </a:r>
              <a:r>
                <a:rPr lang="en-US" sz="1100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latin typeface="Arial" pitchFamily="34" charset="0"/>
                  <a:cs typeface="Arial" pitchFamily="34" charset="0"/>
                </a:rPr>
                <a:t>bạn</a:t>
              </a:r>
              <a:endParaRPr lang="en-US" sz="11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7" name="Title 1"/>
            <p:cNvSpPr txBox="1">
              <a:spLocks/>
            </p:cNvSpPr>
            <p:nvPr/>
          </p:nvSpPr>
          <p:spPr>
            <a:xfrm>
              <a:off x="5257800" y="1346189"/>
              <a:ext cx="143476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6000" b="1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01</a:t>
              </a:r>
              <a:endParaRPr lang="en-US" sz="60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257799" y="1966455"/>
            <a:ext cx="3429001" cy="670850"/>
            <a:chOff x="5257799" y="1966455"/>
            <a:chExt cx="3429001" cy="670850"/>
          </a:xfrm>
        </p:grpSpPr>
        <p:sp>
          <p:nvSpPr>
            <p:cNvPr id="81" name="Title 1"/>
            <p:cNvSpPr txBox="1">
              <a:spLocks/>
            </p:cNvSpPr>
            <p:nvPr/>
          </p:nvSpPr>
          <p:spPr>
            <a:xfrm>
              <a:off x="6220968" y="1966455"/>
              <a:ext cx="143476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2000" b="1" dirty="0" err="1" smtClean="0">
                  <a:solidFill>
                    <a:schemeClr val="accent2"/>
                  </a:solidFill>
                  <a:latin typeface="Arial" pitchFamily="34" charset="0"/>
                  <a:cs typeface="Arial" pitchFamily="34" charset="0"/>
                </a:rPr>
                <a:t>Tiêu</a:t>
              </a:r>
              <a:r>
                <a:rPr lang="en-US" sz="2000" b="1" dirty="0" smtClean="0">
                  <a:solidFill>
                    <a:schemeClr val="accent2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000" b="1" dirty="0" err="1" smtClean="0">
                  <a:solidFill>
                    <a:schemeClr val="accent2"/>
                  </a:solidFill>
                  <a:latin typeface="Arial" pitchFamily="34" charset="0"/>
                  <a:cs typeface="Arial" pitchFamily="34" charset="0"/>
                </a:rPr>
                <a:t>đề</a:t>
              </a:r>
              <a:endParaRPr lang="en-US" sz="20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8" name="Title 1"/>
            <p:cNvSpPr txBox="1">
              <a:spLocks/>
            </p:cNvSpPr>
            <p:nvPr/>
          </p:nvSpPr>
          <p:spPr>
            <a:xfrm>
              <a:off x="5257799" y="2049278"/>
              <a:ext cx="143476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6000" b="1" dirty="0" smtClean="0">
                  <a:solidFill>
                    <a:schemeClr val="accent2"/>
                  </a:solidFill>
                  <a:latin typeface="Arial" pitchFamily="34" charset="0"/>
                  <a:cs typeface="Arial" pitchFamily="34" charset="0"/>
                </a:rPr>
                <a:t>02</a:t>
              </a:r>
              <a:endParaRPr lang="en-US" sz="60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" name="Title 1"/>
            <p:cNvSpPr txBox="1">
              <a:spLocks/>
            </p:cNvSpPr>
            <p:nvPr/>
          </p:nvSpPr>
          <p:spPr>
            <a:xfrm>
              <a:off x="6227415" y="2275355"/>
              <a:ext cx="2459385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vi-VN" sz="1100" dirty="0">
                  <a:latin typeface="Arial" pitchFamily="34" charset="0"/>
                  <a:cs typeface="Arial" pitchFamily="34" charset="0"/>
                </a:rPr>
                <a:t>Đây là văn bản mẫu. Hãy thay thế văn bản của bạn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257798" y="2706751"/>
            <a:ext cx="3429002" cy="715998"/>
            <a:chOff x="5257798" y="2706751"/>
            <a:chExt cx="3429002" cy="715998"/>
          </a:xfrm>
        </p:grpSpPr>
        <p:sp>
          <p:nvSpPr>
            <p:cNvPr id="83" name="Title 1"/>
            <p:cNvSpPr txBox="1">
              <a:spLocks/>
            </p:cNvSpPr>
            <p:nvPr/>
          </p:nvSpPr>
          <p:spPr>
            <a:xfrm>
              <a:off x="6245352" y="2706751"/>
              <a:ext cx="143476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2000" b="1" dirty="0" err="1" smtClean="0">
                  <a:solidFill>
                    <a:schemeClr val="accent3"/>
                  </a:solidFill>
                  <a:latin typeface="Arial" pitchFamily="34" charset="0"/>
                  <a:cs typeface="Arial" pitchFamily="34" charset="0"/>
                </a:rPr>
                <a:t>Tiêu</a:t>
              </a:r>
              <a:r>
                <a:rPr lang="en-US" sz="2000" b="1" dirty="0" smtClean="0">
                  <a:solidFill>
                    <a:schemeClr val="accent3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000" b="1" dirty="0" err="1" smtClean="0">
                  <a:solidFill>
                    <a:schemeClr val="accent3"/>
                  </a:solidFill>
                  <a:latin typeface="Arial" pitchFamily="34" charset="0"/>
                  <a:cs typeface="Arial" pitchFamily="34" charset="0"/>
                </a:rPr>
                <a:t>đề</a:t>
              </a:r>
              <a:endParaRPr lang="en-US" sz="2000" b="1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9" name="Title 1"/>
            <p:cNvSpPr txBox="1">
              <a:spLocks/>
            </p:cNvSpPr>
            <p:nvPr/>
          </p:nvSpPr>
          <p:spPr>
            <a:xfrm>
              <a:off x="5257798" y="2845243"/>
              <a:ext cx="143476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6000" b="1" dirty="0" smtClean="0">
                  <a:solidFill>
                    <a:schemeClr val="accent3"/>
                  </a:solidFill>
                  <a:latin typeface="Arial" pitchFamily="34" charset="0"/>
                  <a:cs typeface="Arial" pitchFamily="34" charset="0"/>
                </a:rPr>
                <a:t>03</a:t>
              </a:r>
              <a:endParaRPr lang="en-US" sz="6000" b="1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6" name="Title 1"/>
            <p:cNvSpPr txBox="1">
              <a:spLocks/>
            </p:cNvSpPr>
            <p:nvPr/>
          </p:nvSpPr>
          <p:spPr>
            <a:xfrm>
              <a:off x="6215223" y="3060799"/>
              <a:ext cx="2471577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vi-VN" sz="1100" dirty="0">
                  <a:latin typeface="Arial" pitchFamily="34" charset="0"/>
                  <a:cs typeface="Arial" pitchFamily="34" charset="0"/>
                </a:rPr>
                <a:t>Đây là văn bản mẫu. Hãy thay thế văn bản của bạn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257797" y="3447142"/>
            <a:ext cx="3429003" cy="719126"/>
            <a:chOff x="5257797" y="3447142"/>
            <a:chExt cx="3429003" cy="719126"/>
          </a:xfrm>
        </p:grpSpPr>
        <p:sp>
          <p:nvSpPr>
            <p:cNvPr id="85" name="Title 1"/>
            <p:cNvSpPr txBox="1">
              <a:spLocks/>
            </p:cNvSpPr>
            <p:nvPr/>
          </p:nvSpPr>
          <p:spPr>
            <a:xfrm>
              <a:off x="6254496" y="3447142"/>
              <a:ext cx="143476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2000" b="1" dirty="0" err="1" smtClean="0">
                  <a:solidFill>
                    <a:schemeClr val="accent4"/>
                  </a:solidFill>
                  <a:latin typeface="Arial" pitchFamily="34" charset="0"/>
                  <a:cs typeface="Arial" pitchFamily="34" charset="0"/>
                </a:rPr>
                <a:t>Tiêu</a:t>
              </a:r>
              <a:r>
                <a:rPr lang="en-US" sz="2000" b="1" dirty="0" smtClean="0">
                  <a:solidFill>
                    <a:schemeClr val="accent4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000" b="1" dirty="0" err="1" smtClean="0">
                  <a:solidFill>
                    <a:schemeClr val="accent4"/>
                  </a:solidFill>
                  <a:latin typeface="Arial" pitchFamily="34" charset="0"/>
                  <a:cs typeface="Arial" pitchFamily="34" charset="0"/>
                </a:rPr>
                <a:t>đề</a:t>
              </a:r>
              <a:endParaRPr lang="en-US" sz="2000" b="1" dirty="0">
                <a:solidFill>
                  <a:schemeClr val="accent4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0" name="Title 1"/>
            <p:cNvSpPr txBox="1">
              <a:spLocks/>
            </p:cNvSpPr>
            <p:nvPr/>
          </p:nvSpPr>
          <p:spPr>
            <a:xfrm>
              <a:off x="5257797" y="3594127"/>
              <a:ext cx="143476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6000" b="1" dirty="0" smtClean="0">
                  <a:solidFill>
                    <a:schemeClr val="accent4"/>
                  </a:solidFill>
                  <a:latin typeface="Arial" pitchFamily="34" charset="0"/>
                  <a:cs typeface="Arial" pitchFamily="34" charset="0"/>
                </a:rPr>
                <a:t>04</a:t>
              </a:r>
              <a:endParaRPr lang="en-US" sz="6000" b="1" dirty="0">
                <a:solidFill>
                  <a:schemeClr val="accent4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7" name="Title 1"/>
            <p:cNvSpPr txBox="1">
              <a:spLocks/>
            </p:cNvSpPr>
            <p:nvPr/>
          </p:nvSpPr>
          <p:spPr>
            <a:xfrm>
              <a:off x="6251799" y="3804318"/>
              <a:ext cx="2435001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vi-VN" sz="1100" dirty="0">
                  <a:latin typeface="Arial" pitchFamily="34" charset="0"/>
                  <a:cs typeface="Arial" pitchFamily="34" charset="0"/>
                </a:rPr>
                <a:t>Đây là văn bản mẫu. Hãy thay thế văn bản của bạn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1734092" y="2296898"/>
            <a:ext cx="1463040" cy="1463040"/>
            <a:chOff x="1734092" y="2296898"/>
            <a:chExt cx="1463040" cy="1463040"/>
          </a:xfrm>
        </p:grpSpPr>
        <p:grpSp>
          <p:nvGrpSpPr>
            <p:cNvPr id="69" name="Group 68"/>
            <p:cNvGrpSpPr/>
            <p:nvPr/>
          </p:nvGrpSpPr>
          <p:grpSpPr>
            <a:xfrm>
              <a:off x="1734092" y="2296898"/>
              <a:ext cx="1463040" cy="1463040"/>
              <a:chOff x="1642652" y="2251178"/>
              <a:chExt cx="1463040" cy="1463040"/>
            </a:xfrm>
          </p:grpSpPr>
          <p:grpSp>
            <p:nvGrpSpPr>
              <p:cNvPr id="17" name="Group 16"/>
              <p:cNvGrpSpPr/>
              <p:nvPr/>
            </p:nvGrpSpPr>
            <p:grpSpPr>
              <a:xfrm>
                <a:off x="1642652" y="2251178"/>
                <a:ext cx="1463040" cy="1463040"/>
                <a:chOff x="1642652" y="2251178"/>
                <a:chExt cx="1527907" cy="1477678"/>
              </a:xfrm>
              <a:solidFill>
                <a:schemeClr val="accent1"/>
              </a:solidFill>
            </p:grpSpPr>
            <p:sp>
              <p:nvSpPr>
                <p:cNvPr id="28" name="Trapezoid 27"/>
                <p:cNvSpPr/>
                <p:nvPr/>
              </p:nvSpPr>
              <p:spPr>
                <a:xfrm rot="14313222">
                  <a:off x="1717434" y="3209155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" name="Trapezoid 15"/>
                <p:cNvSpPr/>
                <p:nvPr/>
              </p:nvSpPr>
              <p:spPr>
                <a:xfrm rot="20541513" flipV="1">
                  <a:off x="2506067" y="3500256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" name="Trapezoid 11"/>
                <p:cNvSpPr/>
                <p:nvPr/>
              </p:nvSpPr>
              <p:spPr>
                <a:xfrm>
                  <a:off x="2287650" y="2251178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" name="Trapezoid 18"/>
                <p:cNvSpPr/>
                <p:nvPr/>
              </p:nvSpPr>
              <p:spPr>
                <a:xfrm rot="6256206" flipV="1">
                  <a:off x="1641337" y="2777330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" name="Trapezoid 19"/>
                <p:cNvSpPr/>
                <p:nvPr/>
              </p:nvSpPr>
              <p:spPr>
                <a:xfrm rot="4654389">
                  <a:off x="2940644" y="2768262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" name="Trapezoid 21"/>
                <p:cNvSpPr/>
                <p:nvPr/>
              </p:nvSpPr>
              <p:spPr>
                <a:xfrm rot="8204175" flipV="1">
                  <a:off x="1875594" y="2394169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" name="Trapezoid 22"/>
                <p:cNvSpPr/>
                <p:nvPr/>
              </p:nvSpPr>
              <p:spPr>
                <a:xfrm rot="7484366">
                  <a:off x="2865453" y="3204024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" name="Trapezoid 24"/>
                <p:cNvSpPr/>
                <p:nvPr/>
              </p:nvSpPr>
              <p:spPr>
                <a:xfrm rot="13178408" flipV="1">
                  <a:off x="2703530" y="2383422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" name="Trapezoid 25"/>
                <p:cNvSpPr/>
                <p:nvPr/>
              </p:nvSpPr>
              <p:spPr>
                <a:xfrm rot="12125742">
                  <a:off x="2074879" y="3497411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" name="Oval 26"/>
                <p:cNvSpPr/>
                <p:nvPr/>
              </p:nvSpPr>
              <p:spPr>
                <a:xfrm>
                  <a:off x="1801286" y="2419350"/>
                  <a:ext cx="1203960" cy="1164017"/>
                </a:xfrm>
                <a:prstGeom prst="ellipse">
                  <a:avLst/>
                </a:prstGeom>
                <a:noFill/>
                <a:ln w="152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9" name="Flowchart: Connector 28"/>
              <p:cNvSpPr/>
              <p:nvPr/>
            </p:nvSpPr>
            <p:spPr>
              <a:xfrm>
                <a:off x="1961643" y="2596450"/>
                <a:ext cx="822960" cy="822960"/>
              </a:xfrm>
              <a:prstGeom prst="flowChartConnector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2" name="Freeform 42"/>
            <p:cNvSpPr>
              <a:spLocks noEditPoints="1"/>
            </p:cNvSpPr>
            <p:nvPr/>
          </p:nvSpPr>
          <p:spPr bwMode="auto">
            <a:xfrm>
              <a:off x="2228486" y="2769076"/>
              <a:ext cx="484234" cy="520342"/>
            </a:xfrm>
            <a:custGeom>
              <a:avLst/>
              <a:gdLst>
                <a:gd name="T0" fmla="*/ 4 w 139"/>
                <a:gd name="T1" fmla="*/ 148 h 150"/>
                <a:gd name="T2" fmla="*/ 0 w 139"/>
                <a:gd name="T3" fmla="*/ 137 h 150"/>
                <a:gd name="T4" fmla="*/ 0 w 139"/>
                <a:gd name="T5" fmla="*/ 56 h 150"/>
                <a:gd name="T6" fmla="*/ 7 w 139"/>
                <a:gd name="T7" fmla="*/ 50 h 150"/>
                <a:gd name="T8" fmla="*/ 13 w 139"/>
                <a:gd name="T9" fmla="*/ 50 h 150"/>
                <a:gd name="T10" fmla="*/ 20 w 139"/>
                <a:gd name="T11" fmla="*/ 44 h 150"/>
                <a:gd name="T12" fmla="*/ 69 w 139"/>
                <a:gd name="T13" fmla="*/ 0 h 150"/>
                <a:gd name="T14" fmla="*/ 119 w 139"/>
                <a:gd name="T15" fmla="*/ 44 h 150"/>
                <a:gd name="T16" fmla="*/ 126 w 139"/>
                <a:gd name="T17" fmla="*/ 50 h 150"/>
                <a:gd name="T18" fmla="*/ 133 w 139"/>
                <a:gd name="T19" fmla="*/ 50 h 150"/>
                <a:gd name="T20" fmla="*/ 139 w 139"/>
                <a:gd name="T21" fmla="*/ 56 h 150"/>
                <a:gd name="T22" fmla="*/ 139 w 139"/>
                <a:gd name="T23" fmla="*/ 137 h 150"/>
                <a:gd name="T24" fmla="*/ 128 w 139"/>
                <a:gd name="T25" fmla="*/ 150 h 150"/>
                <a:gd name="T26" fmla="*/ 10 w 139"/>
                <a:gd name="T27" fmla="*/ 150 h 150"/>
                <a:gd name="T28" fmla="*/ 4 w 139"/>
                <a:gd name="T29" fmla="*/ 148 h 150"/>
                <a:gd name="T30" fmla="*/ 60 w 139"/>
                <a:gd name="T31" fmla="*/ 123 h 150"/>
                <a:gd name="T32" fmla="*/ 64 w 139"/>
                <a:gd name="T33" fmla="*/ 129 h 150"/>
                <a:gd name="T34" fmla="*/ 76 w 139"/>
                <a:gd name="T35" fmla="*/ 129 h 150"/>
                <a:gd name="T36" fmla="*/ 81 w 139"/>
                <a:gd name="T37" fmla="*/ 123 h 150"/>
                <a:gd name="T38" fmla="*/ 77 w 139"/>
                <a:gd name="T39" fmla="*/ 103 h 150"/>
                <a:gd name="T40" fmla="*/ 89 w 139"/>
                <a:gd name="T41" fmla="*/ 88 h 150"/>
                <a:gd name="T42" fmla="*/ 70 w 139"/>
                <a:gd name="T43" fmla="*/ 69 h 150"/>
                <a:gd name="T44" fmla="*/ 52 w 139"/>
                <a:gd name="T45" fmla="*/ 88 h 150"/>
                <a:gd name="T46" fmla="*/ 64 w 139"/>
                <a:gd name="T47" fmla="*/ 103 h 150"/>
                <a:gd name="T48" fmla="*/ 60 w 139"/>
                <a:gd name="T49" fmla="*/ 123 h 150"/>
                <a:gd name="T50" fmla="*/ 31 w 139"/>
                <a:gd name="T51" fmla="*/ 43 h 150"/>
                <a:gd name="T52" fmla="*/ 37 w 139"/>
                <a:gd name="T53" fmla="*/ 50 h 150"/>
                <a:gd name="T54" fmla="*/ 104 w 139"/>
                <a:gd name="T55" fmla="*/ 50 h 150"/>
                <a:gd name="T56" fmla="*/ 110 w 139"/>
                <a:gd name="T57" fmla="*/ 43 h 150"/>
                <a:gd name="T58" fmla="*/ 70 w 139"/>
                <a:gd name="T59" fmla="*/ 10 h 150"/>
                <a:gd name="T60" fmla="*/ 31 w 139"/>
                <a:gd name="T61" fmla="*/ 43 h 150"/>
                <a:gd name="T62" fmla="*/ 31 w 139"/>
                <a:gd name="T63" fmla="*/ 43 h 150"/>
                <a:gd name="T64" fmla="*/ 31 w 139"/>
                <a:gd name="T65" fmla="*/ 4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9" h="150">
                  <a:moveTo>
                    <a:pt x="4" y="148"/>
                  </a:moveTo>
                  <a:cubicBezTo>
                    <a:pt x="1" y="146"/>
                    <a:pt x="0" y="140"/>
                    <a:pt x="0" y="13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3"/>
                    <a:pt x="3" y="50"/>
                    <a:pt x="7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7" y="50"/>
                    <a:pt x="19" y="47"/>
                    <a:pt x="20" y="44"/>
                  </a:cubicBezTo>
                  <a:cubicBezTo>
                    <a:pt x="23" y="18"/>
                    <a:pt x="43" y="0"/>
                    <a:pt x="69" y="0"/>
                  </a:cubicBezTo>
                  <a:cubicBezTo>
                    <a:pt x="95" y="0"/>
                    <a:pt x="116" y="18"/>
                    <a:pt x="119" y="44"/>
                  </a:cubicBezTo>
                  <a:cubicBezTo>
                    <a:pt x="119" y="47"/>
                    <a:pt x="122" y="50"/>
                    <a:pt x="126" y="50"/>
                  </a:cubicBezTo>
                  <a:cubicBezTo>
                    <a:pt x="133" y="50"/>
                    <a:pt x="133" y="50"/>
                    <a:pt x="133" y="50"/>
                  </a:cubicBezTo>
                  <a:cubicBezTo>
                    <a:pt x="136" y="50"/>
                    <a:pt x="139" y="53"/>
                    <a:pt x="139" y="56"/>
                  </a:cubicBezTo>
                  <a:cubicBezTo>
                    <a:pt x="139" y="137"/>
                    <a:pt x="139" y="137"/>
                    <a:pt x="139" y="137"/>
                  </a:cubicBezTo>
                  <a:cubicBezTo>
                    <a:pt x="139" y="149"/>
                    <a:pt x="128" y="150"/>
                    <a:pt x="128" y="150"/>
                  </a:cubicBezTo>
                  <a:cubicBezTo>
                    <a:pt x="10" y="150"/>
                    <a:pt x="10" y="150"/>
                    <a:pt x="10" y="150"/>
                  </a:cubicBezTo>
                  <a:cubicBezTo>
                    <a:pt x="7" y="150"/>
                    <a:pt x="5" y="149"/>
                    <a:pt x="4" y="148"/>
                  </a:cubicBezTo>
                  <a:close/>
                  <a:moveTo>
                    <a:pt x="60" y="123"/>
                  </a:moveTo>
                  <a:cubicBezTo>
                    <a:pt x="59" y="126"/>
                    <a:pt x="61" y="129"/>
                    <a:pt x="64" y="129"/>
                  </a:cubicBezTo>
                  <a:cubicBezTo>
                    <a:pt x="76" y="129"/>
                    <a:pt x="76" y="129"/>
                    <a:pt x="76" y="129"/>
                  </a:cubicBezTo>
                  <a:cubicBezTo>
                    <a:pt x="79" y="129"/>
                    <a:pt x="81" y="126"/>
                    <a:pt x="81" y="123"/>
                  </a:cubicBezTo>
                  <a:cubicBezTo>
                    <a:pt x="79" y="115"/>
                    <a:pt x="76" y="103"/>
                    <a:pt x="77" y="103"/>
                  </a:cubicBezTo>
                  <a:cubicBezTo>
                    <a:pt x="84" y="100"/>
                    <a:pt x="89" y="95"/>
                    <a:pt x="89" y="88"/>
                  </a:cubicBezTo>
                  <a:cubicBezTo>
                    <a:pt x="89" y="77"/>
                    <a:pt x="80" y="69"/>
                    <a:pt x="70" y="69"/>
                  </a:cubicBezTo>
                  <a:cubicBezTo>
                    <a:pt x="60" y="69"/>
                    <a:pt x="52" y="77"/>
                    <a:pt x="52" y="88"/>
                  </a:cubicBezTo>
                  <a:cubicBezTo>
                    <a:pt x="52" y="96"/>
                    <a:pt x="57" y="101"/>
                    <a:pt x="64" y="103"/>
                  </a:cubicBezTo>
                  <a:cubicBezTo>
                    <a:pt x="65" y="104"/>
                    <a:pt x="62" y="115"/>
                    <a:pt x="60" y="123"/>
                  </a:cubicBezTo>
                  <a:close/>
                  <a:moveTo>
                    <a:pt x="31" y="43"/>
                  </a:moveTo>
                  <a:cubicBezTo>
                    <a:pt x="30" y="47"/>
                    <a:pt x="33" y="50"/>
                    <a:pt x="37" y="50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8" y="50"/>
                    <a:pt x="111" y="47"/>
                    <a:pt x="110" y="43"/>
                  </a:cubicBezTo>
                  <a:cubicBezTo>
                    <a:pt x="107" y="24"/>
                    <a:pt x="91" y="10"/>
                    <a:pt x="70" y="10"/>
                  </a:cubicBezTo>
                  <a:cubicBezTo>
                    <a:pt x="50" y="10"/>
                    <a:pt x="34" y="24"/>
                    <a:pt x="31" y="43"/>
                  </a:cubicBezTo>
                  <a:close/>
                  <a:moveTo>
                    <a:pt x="31" y="43"/>
                  </a:moveTo>
                  <a:cubicBezTo>
                    <a:pt x="31" y="43"/>
                    <a:pt x="31" y="43"/>
                    <a:pt x="31" y="4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654701" y="2604990"/>
            <a:ext cx="914400" cy="919480"/>
            <a:chOff x="3654701" y="2604990"/>
            <a:chExt cx="914400" cy="919480"/>
          </a:xfrm>
        </p:grpSpPr>
        <p:grpSp>
          <p:nvGrpSpPr>
            <p:cNvPr id="67" name="Group 66"/>
            <p:cNvGrpSpPr/>
            <p:nvPr/>
          </p:nvGrpSpPr>
          <p:grpSpPr>
            <a:xfrm>
              <a:off x="3654701" y="2604990"/>
              <a:ext cx="914400" cy="919480"/>
              <a:chOff x="3654701" y="2544030"/>
              <a:chExt cx="914400" cy="919480"/>
            </a:xfrm>
          </p:grpSpPr>
          <p:grpSp>
            <p:nvGrpSpPr>
              <p:cNvPr id="52" name="Group 51"/>
              <p:cNvGrpSpPr/>
              <p:nvPr/>
            </p:nvGrpSpPr>
            <p:grpSpPr>
              <a:xfrm>
                <a:off x="3654701" y="2544030"/>
                <a:ext cx="914400" cy="919480"/>
                <a:chOff x="1642652" y="2242969"/>
                <a:chExt cx="1527907" cy="1485887"/>
              </a:xfrm>
              <a:solidFill>
                <a:schemeClr val="accent4"/>
              </a:solidFill>
            </p:grpSpPr>
            <p:sp>
              <p:nvSpPr>
                <p:cNvPr id="53" name="Trapezoid 52"/>
                <p:cNvSpPr/>
                <p:nvPr/>
              </p:nvSpPr>
              <p:spPr>
                <a:xfrm rot="14313222">
                  <a:off x="1717434" y="3209155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4" name="Trapezoid 53"/>
                <p:cNvSpPr/>
                <p:nvPr/>
              </p:nvSpPr>
              <p:spPr>
                <a:xfrm rot="20541513" flipV="1">
                  <a:off x="2506067" y="3500256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5" name="Trapezoid 54"/>
                <p:cNvSpPr/>
                <p:nvPr/>
              </p:nvSpPr>
              <p:spPr>
                <a:xfrm>
                  <a:off x="2287650" y="2242969"/>
                  <a:ext cx="231230" cy="228601"/>
                </a:xfrm>
                <a:prstGeom prst="trapezoid">
                  <a:avLst/>
                </a:prstGeom>
                <a:grp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6" name="Trapezoid 55"/>
                <p:cNvSpPr/>
                <p:nvPr/>
              </p:nvSpPr>
              <p:spPr>
                <a:xfrm rot="6256206" flipV="1">
                  <a:off x="1641337" y="2777330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7" name="Trapezoid 56"/>
                <p:cNvSpPr/>
                <p:nvPr/>
              </p:nvSpPr>
              <p:spPr>
                <a:xfrm rot="4654389">
                  <a:off x="2940644" y="2768262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8" name="Trapezoid 57"/>
                <p:cNvSpPr/>
                <p:nvPr/>
              </p:nvSpPr>
              <p:spPr>
                <a:xfrm rot="8204175" flipV="1">
                  <a:off x="1867106" y="2385960"/>
                  <a:ext cx="231230" cy="228600"/>
                </a:xfrm>
                <a:prstGeom prst="trapezoid">
                  <a:avLst/>
                </a:prstGeom>
                <a:grp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9" name="Trapezoid 58"/>
                <p:cNvSpPr/>
                <p:nvPr/>
              </p:nvSpPr>
              <p:spPr>
                <a:xfrm rot="7484366">
                  <a:off x="2868637" y="3207102"/>
                  <a:ext cx="231230" cy="228600"/>
                </a:xfrm>
                <a:prstGeom prst="trapezoid">
                  <a:avLst/>
                </a:prstGeom>
                <a:grp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0" name="Trapezoid 59"/>
                <p:cNvSpPr/>
                <p:nvPr/>
              </p:nvSpPr>
              <p:spPr>
                <a:xfrm rot="13178408" flipV="1">
                  <a:off x="2717566" y="2386643"/>
                  <a:ext cx="231230" cy="228601"/>
                </a:xfrm>
                <a:prstGeom prst="trapezoid">
                  <a:avLst/>
                </a:prstGeom>
                <a:grp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1" name="Trapezoid 60"/>
                <p:cNvSpPr/>
                <p:nvPr/>
              </p:nvSpPr>
              <p:spPr>
                <a:xfrm rot="12125742">
                  <a:off x="2074879" y="3497411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2" name="Oval 61"/>
                <p:cNvSpPr/>
                <p:nvPr/>
              </p:nvSpPr>
              <p:spPr>
                <a:xfrm>
                  <a:off x="1801286" y="2419350"/>
                  <a:ext cx="1203960" cy="1164017"/>
                </a:xfrm>
                <a:prstGeom prst="ellipse">
                  <a:avLst/>
                </a:prstGeom>
                <a:noFill/>
                <a:ln w="101600"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66" name="Flowchart: Connector 65"/>
              <p:cNvSpPr/>
              <p:nvPr/>
            </p:nvSpPr>
            <p:spPr>
              <a:xfrm>
                <a:off x="3860981" y="2769170"/>
                <a:ext cx="502920" cy="502920"/>
              </a:xfrm>
              <a:prstGeom prst="flowChartConnector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3" name="Freeform 92"/>
            <p:cNvSpPr/>
            <p:nvPr/>
          </p:nvSpPr>
          <p:spPr bwMode="auto">
            <a:xfrm>
              <a:off x="3989248" y="2930655"/>
              <a:ext cx="268862" cy="287266"/>
            </a:xfrm>
            <a:custGeom>
              <a:avLst/>
              <a:gdLst>
                <a:gd name="connsiteX0" fmla="*/ 3217587 w 4314867"/>
                <a:gd name="connsiteY0" fmla="*/ 624835 h 4614098"/>
                <a:gd name="connsiteX1" fmla="*/ 2745142 w 4314867"/>
                <a:gd name="connsiteY1" fmla="*/ 1097280 h 4614098"/>
                <a:gd name="connsiteX2" fmla="*/ 3217587 w 4314867"/>
                <a:gd name="connsiteY2" fmla="*/ 1569725 h 4614098"/>
                <a:gd name="connsiteX3" fmla="*/ 3690032 w 4314867"/>
                <a:gd name="connsiteY3" fmla="*/ 1097280 h 4614098"/>
                <a:gd name="connsiteX4" fmla="*/ 3217587 w 4314867"/>
                <a:gd name="connsiteY4" fmla="*/ 624835 h 4614098"/>
                <a:gd name="connsiteX5" fmla="*/ 3217587 w 4314867"/>
                <a:gd name="connsiteY5" fmla="*/ 0 h 4614098"/>
                <a:gd name="connsiteX6" fmla="*/ 4314867 w 4314867"/>
                <a:gd name="connsiteY6" fmla="*/ 1097280 h 4614098"/>
                <a:gd name="connsiteX7" fmla="*/ 3217587 w 4314867"/>
                <a:gd name="connsiteY7" fmla="*/ 2194560 h 4614098"/>
                <a:gd name="connsiteX8" fmla="*/ 2790476 w 4314867"/>
                <a:gd name="connsiteY8" fmla="*/ 2108330 h 4614098"/>
                <a:gd name="connsiteX9" fmla="*/ 2720699 w 4314867"/>
                <a:gd name="connsiteY9" fmla="*/ 2074717 h 4614098"/>
                <a:gd name="connsiteX10" fmla="*/ 1632189 w 4314867"/>
                <a:gd name="connsiteY10" fmla="*/ 3163226 h 4614098"/>
                <a:gd name="connsiteX11" fmla="*/ 1923557 w 4314867"/>
                <a:gd name="connsiteY11" fmla="*/ 3454593 h 4614098"/>
                <a:gd name="connsiteX12" fmla="*/ 1923557 w 4314867"/>
                <a:gd name="connsiteY12" fmla="*/ 3660456 h 4614098"/>
                <a:gd name="connsiteX13" fmla="*/ 1676814 w 4314867"/>
                <a:gd name="connsiteY13" fmla="*/ 3907199 h 4614098"/>
                <a:gd name="connsiteX14" fmla="*/ 1470952 w 4314867"/>
                <a:gd name="connsiteY14" fmla="*/ 3907199 h 4614098"/>
                <a:gd name="connsiteX15" fmla="*/ 1179585 w 4314867"/>
                <a:gd name="connsiteY15" fmla="*/ 3615831 h 4614098"/>
                <a:gd name="connsiteX16" fmla="*/ 976148 w 4314867"/>
                <a:gd name="connsiteY16" fmla="*/ 3819269 h 4614098"/>
                <a:gd name="connsiteX17" fmla="*/ 1275737 w 4314867"/>
                <a:gd name="connsiteY17" fmla="*/ 4118858 h 4614098"/>
                <a:gd name="connsiteX18" fmla="*/ 1275737 w 4314867"/>
                <a:gd name="connsiteY18" fmla="*/ 4324720 h 4614098"/>
                <a:gd name="connsiteX19" fmla="*/ 1028994 w 4314867"/>
                <a:gd name="connsiteY19" fmla="*/ 4571463 h 4614098"/>
                <a:gd name="connsiteX20" fmla="*/ 823132 w 4314867"/>
                <a:gd name="connsiteY20" fmla="*/ 4571463 h 4614098"/>
                <a:gd name="connsiteX21" fmla="*/ 521244 w 4314867"/>
                <a:gd name="connsiteY21" fmla="*/ 4269575 h 4614098"/>
                <a:gd name="connsiteX22" fmla="*/ 496136 w 4314867"/>
                <a:gd name="connsiteY22" fmla="*/ 4290084 h 4614098"/>
                <a:gd name="connsiteX23" fmla="*/ 93737 w 4314867"/>
                <a:gd name="connsiteY23" fmla="*/ 4249074 h 4614098"/>
                <a:gd name="connsiteX24" fmla="*/ 93737 w 4314867"/>
                <a:gd name="connsiteY24" fmla="*/ 3796469 h 4614098"/>
                <a:gd name="connsiteX25" fmla="*/ 2259226 w 4314867"/>
                <a:gd name="connsiteY25" fmla="*/ 1630980 h 4614098"/>
                <a:gd name="connsiteX26" fmla="*/ 2252743 w 4314867"/>
                <a:gd name="connsiteY26" fmla="*/ 1620309 h 4614098"/>
                <a:gd name="connsiteX27" fmla="*/ 2120307 w 4314867"/>
                <a:gd name="connsiteY27" fmla="*/ 1097280 h 4614098"/>
                <a:gd name="connsiteX28" fmla="*/ 3217587 w 4314867"/>
                <a:gd name="connsiteY28" fmla="*/ 0 h 4614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314867" h="4614098">
                  <a:moveTo>
                    <a:pt x="3217587" y="624835"/>
                  </a:moveTo>
                  <a:cubicBezTo>
                    <a:pt x="2956663" y="624835"/>
                    <a:pt x="2745142" y="836356"/>
                    <a:pt x="2745142" y="1097280"/>
                  </a:cubicBezTo>
                  <a:cubicBezTo>
                    <a:pt x="2745142" y="1358204"/>
                    <a:pt x="2956663" y="1569725"/>
                    <a:pt x="3217587" y="1569725"/>
                  </a:cubicBezTo>
                  <a:cubicBezTo>
                    <a:pt x="3478511" y="1569725"/>
                    <a:pt x="3690032" y="1358204"/>
                    <a:pt x="3690032" y="1097280"/>
                  </a:cubicBezTo>
                  <a:cubicBezTo>
                    <a:pt x="3690032" y="836356"/>
                    <a:pt x="3478511" y="624835"/>
                    <a:pt x="3217587" y="624835"/>
                  </a:cubicBezTo>
                  <a:close/>
                  <a:moveTo>
                    <a:pt x="3217587" y="0"/>
                  </a:moveTo>
                  <a:cubicBezTo>
                    <a:pt x="3823598" y="0"/>
                    <a:pt x="4314867" y="491269"/>
                    <a:pt x="4314867" y="1097280"/>
                  </a:cubicBezTo>
                  <a:cubicBezTo>
                    <a:pt x="4314867" y="1703291"/>
                    <a:pt x="3823598" y="2194560"/>
                    <a:pt x="3217587" y="2194560"/>
                  </a:cubicBezTo>
                  <a:cubicBezTo>
                    <a:pt x="3066085" y="2194560"/>
                    <a:pt x="2921753" y="2163856"/>
                    <a:pt x="2790476" y="2108330"/>
                  </a:cubicBezTo>
                  <a:lnTo>
                    <a:pt x="2720699" y="2074717"/>
                  </a:lnTo>
                  <a:lnTo>
                    <a:pt x="1632189" y="3163226"/>
                  </a:lnTo>
                  <a:lnTo>
                    <a:pt x="1923557" y="3454593"/>
                  </a:lnTo>
                  <a:cubicBezTo>
                    <a:pt x="1980404" y="3511441"/>
                    <a:pt x="1980404" y="3603609"/>
                    <a:pt x="1923557" y="3660456"/>
                  </a:cubicBezTo>
                  <a:lnTo>
                    <a:pt x="1676814" y="3907199"/>
                  </a:lnTo>
                  <a:cubicBezTo>
                    <a:pt x="1619967" y="3964046"/>
                    <a:pt x="1527799" y="3964046"/>
                    <a:pt x="1470952" y="3907199"/>
                  </a:cubicBezTo>
                  <a:lnTo>
                    <a:pt x="1179585" y="3615831"/>
                  </a:lnTo>
                  <a:lnTo>
                    <a:pt x="976148" y="3819269"/>
                  </a:lnTo>
                  <a:lnTo>
                    <a:pt x="1275737" y="4118858"/>
                  </a:lnTo>
                  <a:cubicBezTo>
                    <a:pt x="1332584" y="4175705"/>
                    <a:pt x="1332584" y="4267873"/>
                    <a:pt x="1275737" y="4324720"/>
                  </a:cubicBezTo>
                  <a:lnTo>
                    <a:pt x="1028994" y="4571463"/>
                  </a:lnTo>
                  <a:cubicBezTo>
                    <a:pt x="972147" y="4628310"/>
                    <a:pt x="879979" y="4628310"/>
                    <a:pt x="823132" y="4571463"/>
                  </a:cubicBezTo>
                  <a:lnTo>
                    <a:pt x="521244" y="4269575"/>
                  </a:lnTo>
                  <a:lnTo>
                    <a:pt x="496136" y="4290084"/>
                  </a:lnTo>
                  <a:cubicBezTo>
                    <a:pt x="371912" y="4372104"/>
                    <a:pt x="203097" y="4358434"/>
                    <a:pt x="93737" y="4249074"/>
                  </a:cubicBezTo>
                  <a:cubicBezTo>
                    <a:pt x="-31246" y="4124091"/>
                    <a:pt x="-31246" y="3921452"/>
                    <a:pt x="93737" y="3796469"/>
                  </a:cubicBezTo>
                  <a:lnTo>
                    <a:pt x="2259226" y="1630980"/>
                  </a:lnTo>
                  <a:lnTo>
                    <a:pt x="2252743" y="1620309"/>
                  </a:lnTo>
                  <a:cubicBezTo>
                    <a:pt x="2168283" y="1464832"/>
                    <a:pt x="2120307" y="1286659"/>
                    <a:pt x="2120307" y="1097280"/>
                  </a:cubicBezTo>
                  <a:cubicBezTo>
                    <a:pt x="2120307" y="491269"/>
                    <a:pt x="2611576" y="0"/>
                    <a:pt x="321758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638788" y="1291590"/>
            <a:ext cx="1280160" cy="1280160"/>
            <a:chOff x="2638788" y="1291590"/>
            <a:chExt cx="1280160" cy="1280160"/>
          </a:xfrm>
        </p:grpSpPr>
        <p:grpSp>
          <p:nvGrpSpPr>
            <p:cNvPr id="68" name="Group 67"/>
            <p:cNvGrpSpPr/>
            <p:nvPr/>
          </p:nvGrpSpPr>
          <p:grpSpPr>
            <a:xfrm>
              <a:off x="2638788" y="1291590"/>
              <a:ext cx="1280160" cy="1280160"/>
              <a:chOff x="2638788" y="1291590"/>
              <a:chExt cx="1280160" cy="1280160"/>
            </a:xfrm>
          </p:grpSpPr>
          <p:grpSp>
            <p:nvGrpSpPr>
              <p:cNvPr id="30" name="Group 29"/>
              <p:cNvGrpSpPr/>
              <p:nvPr/>
            </p:nvGrpSpPr>
            <p:grpSpPr>
              <a:xfrm>
                <a:off x="2638788" y="1291590"/>
                <a:ext cx="1280160" cy="1280160"/>
                <a:chOff x="1642652" y="2251178"/>
                <a:chExt cx="1527907" cy="1477678"/>
              </a:xfrm>
              <a:solidFill>
                <a:schemeClr val="accent2"/>
              </a:solidFill>
            </p:grpSpPr>
            <p:sp>
              <p:nvSpPr>
                <p:cNvPr id="31" name="Trapezoid 30"/>
                <p:cNvSpPr/>
                <p:nvPr/>
              </p:nvSpPr>
              <p:spPr>
                <a:xfrm rot="14313222">
                  <a:off x="1717434" y="3209155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" name="Trapezoid 31"/>
                <p:cNvSpPr/>
                <p:nvPr/>
              </p:nvSpPr>
              <p:spPr>
                <a:xfrm rot="20541513" flipV="1">
                  <a:off x="2506067" y="3500256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" name="Trapezoid 32"/>
                <p:cNvSpPr/>
                <p:nvPr/>
              </p:nvSpPr>
              <p:spPr>
                <a:xfrm>
                  <a:off x="2287650" y="2251178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" name="Trapezoid 33"/>
                <p:cNvSpPr/>
                <p:nvPr/>
              </p:nvSpPr>
              <p:spPr>
                <a:xfrm rot="6256206" flipV="1">
                  <a:off x="1641337" y="2777330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Trapezoid 34"/>
                <p:cNvSpPr/>
                <p:nvPr/>
              </p:nvSpPr>
              <p:spPr>
                <a:xfrm rot="4654389">
                  <a:off x="2940644" y="2768262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" name="Trapezoid 35"/>
                <p:cNvSpPr/>
                <p:nvPr/>
              </p:nvSpPr>
              <p:spPr>
                <a:xfrm rot="8204175" flipV="1">
                  <a:off x="1875594" y="2394169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" name="Trapezoid 36"/>
                <p:cNvSpPr/>
                <p:nvPr/>
              </p:nvSpPr>
              <p:spPr>
                <a:xfrm rot="7484366">
                  <a:off x="2872274" y="3204756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8" name="Trapezoid 37"/>
                <p:cNvSpPr/>
                <p:nvPr/>
              </p:nvSpPr>
              <p:spPr>
                <a:xfrm rot="13178408" flipV="1">
                  <a:off x="2710289" y="2390454"/>
                  <a:ext cx="231229" cy="228601"/>
                </a:xfrm>
                <a:prstGeom prst="trapezoid">
                  <a:avLst/>
                </a:prstGeom>
                <a:grpFill/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" name="Trapezoid 38"/>
                <p:cNvSpPr/>
                <p:nvPr/>
              </p:nvSpPr>
              <p:spPr>
                <a:xfrm rot="12125742">
                  <a:off x="2074879" y="3497411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0" name="Oval 39"/>
                <p:cNvSpPr/>
                <p:nvPr/>
              </p:nvSpPr>
              <p:spPr>
                <a:xfrm>
                  <a:off x="1801286" y="2419350"/>
                  <a:ext cx="1203960" cy="1164017"/>
                </a:xfrm>
                <a:prstGeom prst="ellipse">
                  <a:avLst/>
                </a:prstGeom>
                <a:noFill/>
                <a:ln w="1524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64" name="Flowchart: Connector 63"/>
              <p:cNvSpPr/>
              <p:nvPr/>
            </p:nvSpPr>
            <p:spPr>
              <a:xfrm>
                <a:off x="2915920" y="1576070"/>
                <a:ext cx="731520" cy="731520"/>
              </a:xfrm>
              <a:prstGeom prst="flowChartConnector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5" name="Freeform 94"/>
            <p:cNvSpPr/>
            <p:nvPr/>
          </p:nvSpPr>
          <p:spPr>
            <a:xfrm>
              <a:off x="3084034" y="1725759"/>
              <a:ext cx="385298" cy="455350"/>
            </a:xfrm>
            <a:custGeom>
              <a:avLst/>
              <a:gdLst>
                <a:gd name="connsiteX0" fmla="*/ 2030273 w 2682564"/>
                <a:gd name="connsiteY0" fmla="*/ 1075019 h 3170304"/>
                <a:gd name="connsiteX1" fmla="*/ 1945288 w 2682564"/>
                <a:gd name="connsiteY1" fmla="*/ 1111590 h 3170304"/>
                <a:gd name="connsiteX2" fmla="*/ 1315765 w 2682564"/>
                <a:gd name="connsiteY2" fmla="*/ 1746786 h 3170304"/>
                <a:gd name="connsiteX3" fmla="*/ 975482 w 2682564"/>
                <a:gd name="connsiteY3" fmla="*/ 1395160 h 3170304"/>
                <a:gd name="connsiteX4" fmla="*/ 765639 w 2682564"/>
                <a:gd name="connsiteY4" fmla="*/ 1497244 h 3170304"/>
                <a:gd name="connsiteX5" fmla="*/ 1213679 w 2682564"/>
                <a:gd name="connsiteY5" fmla="*/ 2007671 h 3170304"/>
                <a:gd name="connsiteX6" fmla="*/ 1378149 w 2682564"/>
                <a:gd name="connsiteY6" fmla="*/ 2007671 h 3170304"/>
                <a:gd name="connsiteX7" fmla="*/ 2109760 w 2682564"/>
                <a:gd name="connsiteY7" fmla="*/ 1276059 h 3170304"/>
                <a:gd name="connsiteX8" fmla="*/ 2030273 w 2682564"/>
                <a:gd name="connsiteY8" fmla="*/ 1075019 h 3170304"/>
                <a:gd name="connsiteX9" fmla="*/ 1349788 w 2682564"/>
                <a:gd name="connsiteY9" fmla="*/ 0 h 3170304"/>
                <a:gd name="connsiteX10" fmla="*/ 2682564 w 2682564"/>
                <a:gd name="connsiteY10" fmla="*/ 306256 h 3170304"/>
                <a:gd name="connsiteX11" fmla="*/ 2682564 w 2682564"/>
                <a:gd name="connsiteY11" fmla="*/ 1293076 h 3170304"/>
                <a:gd name="connsiteX12" fmla="*/ 1344118 w 2682564"/>
                <a:gd name="connsiteY12" fmla="*/ 3170304 h 3170304"/>
                <a:gd name="connsiteX13" fmla="*/ 0 w 2682564"/>
                <a:gd name="connsiteY13" fmla="*/ 1259049 h 3170304"/>
                <a:gd name="connsiteX14" fmla="*/ 0 w 2682564"/>
                <a:gd name="connsiteY14" fmla="*/ 334612 h 3170304"/>
                <a:gd name="connsiteX15" fmla="*/ 1349788 w 2682564"/>
                <a:gd name="connsiteY15" fmla="*/ 0 h 3170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82564" h="3170304">
                  <a:moveTo>
                    <a:pt x="2030273" y="1075019"/>
                  </a:moveTo>
                  <a:cubicBezTo>
                    <a:pt x="2001572" y="1072773"/>
                    <a:pt x="1971495" y="1083028"/>
                    <a:pt x="1945288" y="1111590"/>
                  </a:cubicBezTo>
                  <a:lnTo>
                    <a:pt x="1315765" y="1746786"/>
                  </a:lnTo>
                  <a:lnTo>
                    <a:pt x="975482" y="1395160"/>
                  </a:lnTo>
                  <a:cubicBezTo>
                    <a:pt x="826134" y="1259049"/>
                    <a:pt x="733503" y="1412175"/>
                    <a:pt x="765639" y="1497244"/>
                  </a:cubicBezTo>
                  <a:lnTo>
                    <a:pt x="1213679" y="2007671"/>
                  </a:lnTo>
                  <a:cubicBezTo>
                    <a:pt x="1258979" y="2045771"/>
                    <a:pt x="1320943" y="2062440"/>
                    <a:pt x="1378149" y="2007671"/>
                  </a:cubicBezTo>
                  <a:lnTo>
                    <a:pt x="2109760" y="1276059"/>
                  </a:lnTo>
                  <a:cubicBezTo>
                    <a:pt x="2190086" y="1201008"/>
                    <a:pt x="2116374" y="1081757"/>
                    <a:pt x="2030273" y="1075019"/>
                  </a:cubicBezTo>
                  <a:close/>
                  <a:moveTo>
                    <a:pt x="1349788" y="0"/>
                  </a:moveTo>
                  <a:cubicBezTo>
                    <a:pt x="1754346" y="187158"/>
                    <a:pt x="2215621" y="289241"/>
                    <a:pt x="2682564" y="306256"/>
                  </a:cubicBezTo>
                  <a:lnTo>
                    <a:pt x="2682564" y="1293076"/>
                  </a:lnTo>
                  <a:cubicBezTo>
                    <a:pt x="2656096" y="1958518"/>
                    <a:pt x="2209948" y="2907531"/>
                    <a:pt x="1344118" y="3170304"/>
                  </a:cubicBezTo>
                  <a:cubicBezTo>
                    <a:pt x="499082" y="2890516"/>
                    <a:pt x="5671" y="1833749"/>
                    <a:pt x="0" y="1259049"/>
                  </a:cubicBezTo>
                  <a:lnTo>
                    <a:pt x="0" y="334612"/>
                  </a:lnTo>
                  <a:cubicBezTo>
                    <a:pt x="535000" y="296803"/>
                    <a:pt x="916874" y="196608"/>
                    <a:pt x="13497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897630" y="1629410"/>
            <a:ext cx="1005840" cy="1010920"/>
            <a:chOff x="3897630" y="1629410"/>
            <a:chExt cx="1005840" cy="1010920"/>
          </a:xfrm>
        </p:grpSpPr>
        <p:grpSp>
          <p:nvGrpSpPr>
            <p:cNvPr id="63" name="Group 62"/>
            <p:cNvGrpSpPr/>
            <p:nvPr/>
          </p:nvGrpSpPr>
          <p:grpSpPr>
            <a:xfrm>
              <a:off x="3897630" y="1629410"/>
              <a:ext cx="1005840" cy="1010920"/>
              <a:chOff x="3928110" y="1598930"/>
              <a:chExt cx="1005840" cy="1010920"/>
            </a:xfrm>
          </p:grpSpPr>
          <p:grpSp>
            <p:nvGrpSpPr>
              <p:cNvPr id="41" name="Group 40"/>
              <p:cNvGrpSpPr/>
              <p:nvPr/>
            </p:nvGrpSpPr>
            <p:grpSpPr>
              <a:xfrm>
                <a:off x="3928110" y="1598930"/>
                <a:ext cx="1005840" cy="1010920"/>
                <a:chOff x="1642652" y="2243715"/>
                <a:chExt cx="1527907" cy="1485141"/>
              </a:xfrm>
              <a:solidFill>
                <a:schemeClr val="accent3"/>
              </a:solidFill>
            </p:grpSpPr>
            <p:sp>
              <p:nvSpPr>
                <p:cNvPr id="42" name="Trapezoid 41"/>
                <p:cNvSpPr/>
                <p:nvPr/>
              </p:nvSpPr>
              <p:spPr>
                <a:xfrm rot="14313222">
                  <a:off x="1717434" y="3209155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3" name="Trapezoid 42"/>
                <p:cNvSpPr/>
                <p:nvPr/>
              </p:nvSpPr>
              <p:spPr>
                <a:xfrm rot="20541513" flipV="1">
                  <a:off x="2506067" y="3500256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4" name="Trapezoid 43"/>
                <p:cNvSpPr/>
                <p:nvPr/>
              </p:nvSpPr>
              <p:spPr>
                <a:xfrm>
                  <a:off x="2287650" y="2243715"/>
                  <a:ext cx="231229" cy="228601"/>
                </a:xfrm>
                <a:prstGeom prst="trapezoid">
                  <a:avLst/>
                </a:prstGeom>
                <a:grp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5" name="Trapezoid 44"/>
                <p:cNvSpPr/>
                <p:nvPr/>
              </p:nvSpPr>
              <p:spPr>
                <a:xfrm rot="6256206" flipV="1">
                  <a:off x="1641337" y="2777330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6" name="Trapezoid 45"/>
                <p:cNvSpPr/>
                <p:nvPr/>
              </p:nvSpPr>
              <p:spPr>
                <a:xfrm rot="4654389">
                  <a:off x="2940644" y="2768262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7" name="Trapezoid 46"/>
                <p:cNvSpPr/>
                <p:nvPr/>
              </p:nvSpPr>
              <p:spPr>
                <a:xfrm rot="8204175" flipV="1">
                  <a:off x="1860161" y="2386705"/>
                  <a:ext cx="231229" cy="228601"/>
                </a:xfrm>
                <a:prstGeom prst="trapezoid">
                  <a:avLst/>
                </a:prstGeom>
                <a:grp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8" name="Trapezoid 47"/>
                <p:cNvSpPr/>
                <p:nvPr/>
              </p:nvSpPr>
              <p:spPr>
                <a:xfrm rot="7484366">
                  <a:off x="2867864" y="3206355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9" name="Trapezoid 48"/>
                <p:cNvSpPr/>
                <p:nvPr/>
              </p:nvSpPr>
              <p:spPr>
                <a:xfrm rot="13178408" flipV="1">
                  <a:off x="2703676" y="2389254"/>
                  <a:ext cx="231229" cy="228601"/>
                </a:xfrm>
                <a:prstGeom prst="trapezoid">
                  <a:avLst/>
                </a:prstGeom>
                <a:grp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0" name="Trapezoid 49"/>
                <p:cNvSpPr/>
                <p:nvPr/>
              </p:nvSpPr>
              <p:spPr>
                <a:xfrm rot="12125742">
                  <a:off x="2074879" y="3497411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1" name="Oval 50"/>
                <p:cNvSpPr/>
                <p:nvPr/>
              </p:nvSpPr>
              <p:spPr>
                <a:xfrm>
                  <a:off x="1801286" y="2419350"/>
                  <a:ext cx="1203960" cy="1164017"/>
                </a:xfrm>
                <a:prstGeom prst="ellipse">
                  <a:avLst/>
                </a:prstGeom>
                <a:noFill/>
                <a:ln w="101600"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65" name="Flowchart: Connector 64"/>
              <p:cNvSpPr/>
              <p:nvPr/>
            </p:nvSpPr>
            <p:spPr>
              <a:xfrm>
                <a:off x="4133301" y="1823185"/>
                <a:ext cx="594360" cy="594360"/>
              </a:xfrm>
              <a:prstGeom prst="flowChartConnector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6" name="Freeform 95"/>
            <p:cNvSpPr/>
            <p:nvPr/>
          </p:nvSpPr>
          <p:spPr>
            <a:xfrm>
              <a:off x="4234601" y="1961060"/>
              <a:ext cx="337730" cy="359250"/>
            </a:xfrm>
            <a:custGeom>
              <a:avLst/>
              <a:gdLst>
                <a:gd name="connsiteX0" fmla="*/ 435429 w 3776980"/>
                <a:gd name="connsiteY0" fmla="*/ 2712910 h 4017657"/>
                <a:gd name="connsiteX1" fmla="*/ 150685 w 3776980"/>
                <a:gd name="connsiteY1" fmla="*/ 2997654 h 4017657"/>
                <a:gd name="connsiteX2" fmla="*/ 435429 w 3776980"/>
                <a:gd name="connsiteY2" fmla="*/ 3282398 h 4017657"/>
                <a:gd name="connsiteX3" fmla="*/ 720173 w 3776980"/>
                <a:gd name="connsiteY3" fmla="*/ 2997654 h 4017657"/>
                <a:gd name="connsiteX4" fmla="*/ 435429 w 3776980"/>
                <a:gd name="connsiteY4" fmla="*/ 2712910 h 4017657"/>
                <a:gd name="connsiteX5" fmla="*/ 3341551 w 3776980"/>
                <a:gd name="connsiteY5" fmla="*/ 2690050 h 4017657"/>
                <a:gd name="connsiteX6" fmla="*/ 3056807 w 3776980"/>
                <a:gd name="connsiteY6" fmla="*/ 2974794 h 4017657"/>
                <a:gd name="connsiteX7" fmla="*/ 3341551 w 3776980"/>
                <a:gd name="connsiteY7" fmla="*/ 3259538 h 4017657"/>
                <a:gd name="connsiteX8" fmla="*/ 3626295 w 3776980"/>
                <a:gd name="connsiteY8" fmla="*/ 2974794 h 4017657"/>
                <a:gd name="connsiteX9" fmla="*/ 3341551 w 3776980"/>
                <a:gd name="connsiteY9" fmla="*/ 2690050 h 4017657"/>
                <a:gd name="connsiteX10" fmla="*/ 1864179 w 3776980"/>
                <a:gd name="connsiteY10" fmla="*/ 150685 h 4017657"/>
                <a:gd name="connsiteX11" fmla="*/ 1579435 w 3776980"/>
                <a:gd name="connsiteY11" fmla="*/ 435429 h 4017657"/>
                <a:gd name="connsiteX12" fmla="*/ 1864179 w 3776980"/>
                <a:gd name="connsiteY12" fmla="*/ 720173 h 4017657"/>
                <a:gd name="connsiteX13" fmla="*/ 2148923 w 3776980"/>
                <a:gd name="connsiteY13" fmla="*/ 435429 h 4017657"/>
                <a:gd name="connsiteX14" fmla="*/ 1864179 w 3776980"/>
                <a:gd name="connsiteY14" fmla="*/ 150685 h 4017657"/>
                <a:gd name="connsiteX15" fmla="*/ 1864179 w 3776980"/>
                <a:gd name="connsiteY15" fmla="*/ 0 h 4017657"/>
                <a:gd name="connsiteX16" fmla="*/ 2299608 w 3776980"/>
                <a:gd name="connsiteY16" fmla="*/ 435429 h 4017657"/>
                <a:gd name="connsiteX17" fmla="*/ 2033668 w 3776980"/>
                <a:gd name="connsiteY17" fmla="*/ 836640 h 4017657"/>
                <a:gd name="connsiteX18" fmla="*/ 1953260 w 3776980"/>
                <a:gd name="connsiteY18" fmla="*/ 861600 h 4017657"/>
                <a:gd name="connsiteX19" fmla="*/ 1953260 w 3776980"/>
                <a:gd name="connsiteY19" fmla="*/ 2014192 h 4017657"/>
                <a:gd name="connsiteX20" fmla="*/ 3164292 w 3776980"/>
                <a:gd name="connsiteY20" fmla="*/ 1315002 h 4017657"/>
                <a:gd name="connsiteX21" fmla="*/ 3161622 w 3776980"/>
                <a:gd name="connsiteY21" fmla="*/ 1306403 h 4017657"/>
                <a:gd name="connsiteX22" fmla="*/ 3156049 w 3776980"/>
                <a:gd name="connsiteY22" fmla="*/ 1251118 h 4017657"/>
                <a:gd name="connsiteX23" fmla="*/ 3430369 w 3776980"/>
                <a:gd name="connsiteY23" fmla="*/ 976798 h 4017657"/>
                <a:gd name="connsiteX24" fmla="*/ 3704689 w 3776980"/>
                <a:gd name="connsiteY24" fmla="*/ 1251118 h 4017657"/>
                <a:gd name="connsiteX25" fmla="*/ 3430369 w 3776980"/>
                <a:gd name="connsiteY25" fmla="*/ 1525438 h 4017657"/>
                <a:gd name="connsiteX26" fmla="*/ 3236396 w 3776980"/>
                <a:gd name="connsiteY26" fmla="*/ 1445092 h 4017657"/>
                <a:gd name="connsiteX27" fmla="*/ 3228941 w 3776980"/>
                <a:gd name="connsiteY27" fmla="*/ 1436056 h 4017657"/>
                <a:gd name="connsiteX28" fmla="*/ 2031244 w 3776980"/>
                <a:gd name="connsiteY28" fmla="*/ 2127546 h 4017657"/>
                <a:gd name="connsiteX29" fmla="*/ 3011643 w 3776980"/>
                <a:gd name="connsiteY29" fmla="*/ 2693580 h 4017657"/>
                <a:gd name="connsiteX30" fmla="*/ 3033656 w 3776980"/>
                <a:gd name="connsiteY30" fmla="*/ 2666899 h 4017657"/>
                <a:gd name="connsiteX31" fmla="*/ 3341551 w 3776980"/>
                <a:gd name="connsiteY31" fmla="*/ 2539365 h 4017657"/>
                <a:gd name="connsiteX32" fmla="*/ 3776980 w 3776980"/>
                <a:gd name="connsiteY32" fmla="*/ 2974794 h 4017657"/>
                <a:gd name="connsiteX33" fmla="*/ 3341551 w 3776980"/>
                <a:gd name="connsiteY33" fmla="*/ 3410223 h 4017657"/>
                <a:gd name="connsiteX34" fmla="*/ 2906122 w 3776980"/>
                <a:gd name="connsiteY34" fmla="*/ 2974794 h 4017657"/>
                <a:gd name="connsiteX35" fmla="*/ 2914969 w 3776980"/>
                <a:gd name="connsiteY35" fmla="*/ 2887040 h 4017657"/>
                <a:gd name="connsiteX36" fmla="*/ 2938896 w 3776980"/>
                <a:gd name="connsiteY36" fmla="*/ 2809958 h 4017657"/>
                <a:gd name="connsiteX37" fmla="*/ 1953260 w 3776980"/>
                <a:gd name="connsiteY37" fmla="*/ 2240901 h 4017657"/>
                <a:gd name="connsiteX38" fmla="*/ 1953260 w 3776980"/>
                <a:gd name="connsiteY38" fmla="*/ 3487002 h 4017657"/>
                <a:gd name="connsiteX39" fmla="*/ 1970957 w 3776980"/>
                <a:gd name="connsiteY39" fmla="*/ 3490575 h 4017657"/>
                <a:gd name="connsiteX40" fmla="*/ 2138499 w 3776980"/>
                <a:gd name="connsiteY40" fmla="*/ 3743337 h 4017657"/>
                <a:gd name="connsiteX41" fmla="*/ 1864179 w 3776980"/>
                <a:gd name="connsiteY41" fmla="*/ 4017657 h 4017657"/>
                <a:gd name="connsiteX42" fmla="*/ 1589859 w 3776980"/>
                <a:gd name="connsiteY42" fmla="*/ 3743337 h 4017657"/>
                <a:gd name="connsiteX43" fmla="*/ 1757401 w 3776980"/>
                <a:gd name="connsiteY43" fmla="*/ 3490575 h 4017657"/>
                <a:gd name="connsiteX44" fmla="*/ 1816100 w 3776980"/>
                <a:gd name="connsiteY44" fmla="*/ 3478724 h 4017657"/>
                <a:gd name="connsiteX45" fmla="*/ 1816100 w 3776980"/>
                <a:gd name="connsiteY45" fmla="*/ 2251760 h 4017657"/>
                <a:gd name="connsiteX46" fmla="*/ 832129 w 3776980"/>
                <a:gd name="connsiteY46" fmla="*/ 2819855 h 4017657"/>
                <a:gd name="connsiteX47" fmla="*/ 836640 w 3776980"/>
                <a:gd name="connsiteY47" fmla="*/ 2828165 h 4017657"/>
                <a:gd name="connsiteX48" fmla="*/ 870858 w 3776980"/>
                <a:gd name="connsiteY48" fmla="*/ 2997654 h 4017657"/>
                <a:gd name="connsiteX49" fmla="*/ 435429 w 3776980"/>
                <a:gd name="connsiteY49" fmla="*/ 3433083 h 4017657"/>
                <a:gd name="connsiteX50" fmla="*/ 0 w 3776980"/>
                <a:gd name="connsiteY50" fmla="*/ 2997654 h 4017657"/>
                <a:gd name="connsiteX51" fmla="*/ 435429 w 3776980"/>
                <a:gd name="connsiteY51" fmla="*/ 2562225 h 4017657"/>
                <a:gd name="connsiteX52" fmla="*/ 743324 w 3776980"/>
                <a:gd name="connsiteY52" fmla="*/ 2689759 h 4017657"/>
                <a:gd name="connsiteX53" fmla="*/ 756172 w 3776980"/>
                <a:gd name="connsiteY53" fmla="*/ 2705331 h 4017657"/>
                <a:gd name="connsiteX54" fmla="*/ 1756924 w 3776980"/>
                <a:gd name="connsiteY54" fmla="*/ 2127546 h 4017657"/>
                <a:gd name="connsiteX55" fmla="*/ 585210 w 3776980"/>
                <a:gd name="connsiteY55" fmla="*/ 1451057 h 4017657"/>
                <a:gd name="connsiteX56" fmla="*/ 551842 w 3776980"/>
                <a:gd name="connsiteY56" fmla="*/ 1478588 h 4017657"/>
                <a:gd name="connsiteX57" fmla="*/ 398467 w 3776980"/>
                <a:gd name="connsiteY57" fmla="*/ 1525438 h 4017657"/>
                <a:gd name="connsiteX58" fmla="*/ 124147 w 3776980"/>
                <a:gd name="connsiteY58" fmla="*/ 1251118 h 4017657"/>
                <a:gd name="connsiteX59" fmla="*/ 398467 w 3776980"/>
                <a:gd name="connsiteY59" fmla="*/ 976798 h 4017657"/>
                <a:gd name="connsiteX60" fmla="*/ 672787 w 3776980"/>
                <a:gd name="connsiteY60" fmla="*/ 1251118 h 4017657"/>
                <a:gd name="connsiteX61" fmla="*/ 667214 w 3776980"/>
                <a:gd name="connsiteY61" fmla="*/ 1306403 h 4017657"/>
                <a:gd name="connsiteX62" fmla="*/ 658364 w 3776980"/>
                <a:gd name="connsiteY62" fmla="*/ 1334914 h 4017657"/>
                <a:gd name="connsiteX63" fmla="*/ 1816100 w 3776980"/>
                <a:gd name="connsiteY63" fmla="*/ 2003333 h 4017657"/>
                <a:gd name="connsiteX64" fmla="*/ 1816100 w 3776980"/>
                <a:gd name="connsiteY64" fmla="*/ 866011 h 4017657"/>
                <a:gd name="connsiteX65" fmla="*/ 1776425 w 3776980"/>
                <a:gd name="connsiteY65" fmla="*/ 862012 h 4017657"/>
                <a:gd name="connsiteX66" fmla="*/ 1428750 w 3776980"/>
                <a:gd name="connsiteY66" fmla="*/ 435429 h 4017657"/>
                <a:gd name="connsiteX67" fmla="*/ 1864179 w 3776980"/>
                <a:gd name="connsiteY67" fmla="*/ 0 h 4017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776980" h="4017657">
                  <a:moveTo>
                    <a:pt x="435429" y="2712910"/>
                  </a:moveTo>
                  <a:cubicBezTo>
                    <a:pt x="278169" y="2712910"/>
                    <a:pt x="150685" y="2840394"/>
                    <a:pt x="150685" y="2997654"/>
                  </a:cubicBezTo>
                  <a:cubicBezTo>
                    <a:pt x="150685" y="3154914"/>
                    <a:pt x="278169" y="3282398"/>
                    <a:pt x="435429" y="3282398"/>
                  </a:cubicBezTo>
                  <a:cubicBezTo>
                    <a:pt x="592689" y="3282398"/>
                    <a:pt x="720173" y="3154914"/>
                    <a:pt x="720173" y="2997654"/>
                  </a:cubicBezTo>
                  <a:cubicBezTo>
                    <a:pt x="720173" y="2840394"/>
                    <a:pt x="592689" y="2712910"/>
                    <a:pt x="435429" y="2712910"/>
                  </a:cubicBezTo>
                  <a:close/>
                  <a:moveTo>
                    <a:pt x="3341551" y="2690050"/>
                  </a:moveTo>
                  <a:cubicBezTo>
                    <a:pt x="3184291" y="2690050"/>
                    <a:pt x="3056807" y="2817534"/>
                    <a:pt x="3056807" y="2974794"/>
                  </a:cubicBezTo>
                  <a:cubicBezTo>
                    <a:pt x="3056807" y="3132054"/>
                    <a:pt x="3184291" y="3259538"/>
                    <a:pt x="3341551" y="3259538"/>
                  </a:cubicBezTo>
                  <a:cubicBezTo>
                    <a:pt x="3498811" y="3259538"/>
                    <a:pt x="3626295" y="3132054"/>
                    <a:pt x="3626295" y="2974794"/>
                  </a:cubicBezTo>
                  <a:cubicBezTo>
                    <a:pt x="3626295" y="2817534"/>
                    <a:pt x="3498811" y="2690050"/>
                    <a:pt x="3341551" y="2690050"/>
                  </a:cubicBezTo>
                  <a:close/>
                  <a:moveTo>
                    <a:pt x="1864179" y="150685"/>
                  </a:moveTo>
                  <a:cubicBezTo>
                    <a:pt x="1706919" y="150685"/>
                    <a:pt x="1579435" y="278170"/>
                    <a:pt x="1579435" y="435429"/>
                  </a:cubicBezTo>
                  <a:cubicBezTo>
                    <a:pt x="1579435" y="592689"/>
                    <a:pt x="1706919" y="720173"/>
                    <a:pt x="1864179" y="720173"/>
                  </a:cubicBezTo>
                  <a:cubicBezTo>
                    <a:pt x="2021439" y="720173"/>
                    <a:pt x="2148923" y="592689"/>
                    <a:pt x="2148923" y="435429"/>
                  </a:cubicBezTo>
                  <a:cubicBezTo>
                    <a:pt x="2148923" y="278170"/>
                    <a:pt x="2021439" y="150685"/>
                    <a:pt x="1864179" y="150685"/>
                  </a:cubicBezTo>
                  <a:close/>
                  <a:moveTo>
                    <a:pt x="1864179" y="0"/>
                  </a:moveTo>
                  <a:cubicBezTo>
                    <a:pt x="2104660" y="0"/>
                    <a:pt x="2299608" y="194948"/>
                    <a:pt x="2299608" y="435429"/>
                  </a:cubicBezTo>
                  <a:cubicBezTo>
                    <a:pt x="2299608" y="615790"/>
                    <a:pt x="2189950" y="770538"/>
                    <a:pt x="2033668" y="836640"/>
                  </a:cubicBezTo>
                  <a:lnTo>
                    <a:pt x="1953260" y="861600"/>
                  </a:lnTo>
                  <a:lnTo>
                    <a:pt x="1953260" y="2014192"/>
                  </a:lnTo>
                  <a:lnTo>
                    <a:pt x="3164292" y="1315002"/>
                  </a:lnTo>
                  <a:lnTo>
                    <a:pt x="3161622" y="1306403"/>
                  </a:lnTo>
                  <a:cubicBezTo>
                    <a:pt x="3157968" y="1288545"/>
                    <a:pt x="3156049" y="1270056"/>
                    <a:pt x="3156049" y="1251118"/>
                  </a:cubicBezTo>
                  <a:cubicBezTo>
                    <a:pt x="3156049" y="1099615"/>
                    <a:pt x="3278866" y="976798"/>
                    <a:pt x="3430369" y="976798"/>
                  </a:cubicBezTo>
                  <a:cubicBezTo>
                    <a:pt x="3581872" y="976798"/>
                    <a:pt x="3704689" y="1099615"/>
                    <a:pt x="3704689" y="1251118"/>
                  </a:cubicBezTo>
                  <a:cubicBezTo>
                    <a:pt x="3704689" y="1402621"/>
                    <a:pt x="3581872" y="1525438"/>
                    <a:pt x="3430369" y="1525438"/>
                  </a:cubicBezTo>
                  <a:cubicBezTo>
                    <a:pt x="3354618" y="1525438"/>
                    <a:pt x="3286038" y="1494734"/>
                    <a:pt x="3236396" y="1445092"/>
                  </a:cubicBezTo>
                  <a:lnTo>
                    <a:pt x="3228941" y="1436056"/>
                  </a:lnTo>
                  <a:lnTo>
                    <a:pt x="2031244" y="2127546"/>
                  </a:lnTo>
                  <a:lnTo>
                    <a:pt x="3011643" y="2693580"/>
                  </a:lnTo>
                  <a:lnTo>
                    <a:pt x="3033656" y="2666899"/>
                  </a:lnTo>
                  <a:cubicBezTo>
                    <a:pt x="3112453" y="2588102"/>
                    <a:pt x="3221311" y="2539365"/>
                    <a:pt x="3341551" y="2539365"/>
                  </a:cubicBezTo>
                  <a:cubicBezTo>
                    <a:pt x="3582032" y="2539365"/>
                    <a:pt x="3776980" y="2734313"/>
                    <a:pt x="3776980" y="2974794"/>
                  </a:cubicBezTo>
                  <a:cubicBezTo>
                    <a:pt x="3776980" y="3215275"/>
                    <a:pt x="3582032" y="3410223"/>
                    <a:pt x="3341551" y="3410223"/>
                  </a:cubicBezTo>
                  <a:cubicBezTo>
                    <a:pt x="3101070" y="3410223"/>
                    <a:pt x="2906122" y="3215275"/>
                    <a:pt x="2906122" y="2974794"/>
                  </a:cubicBezTo>
                  <a:cubicBezTo>
                    <a:pt x="2906122" y="2944734"/>
                    <a:pt x="2909168" y="2915385"/>
                    <a:pt x="2914969" y="2887040"/>
                  </a:cubicBezTo>
                  <a:lnTo>
                    <a:pt x="2938896" y="2809958"/>
                  </a:lnTo>
                  <a:lnTo>
                    <a:pt x="1953260" y="2240901"/>
                  </a:lnTo>
                  <a:lnTo>
                    <a:pt x="1953260" y="3487002"/>
                  </a:lnTo>
                  <a:lnTo>
                    <a:pt x="1970957" y="3490575"/>
                  </a:lnTo>
                  <a:cubicBezTo>
                    <a:pt x="2069415" y="3532219"/>
                    <a:pt x="2138499" y="3629710"/>
                    <a:pt x="2138499" y="3743337"/>
                  </a:cubicBezTo>
                  <a:cubicBezTo>
                    <a:pt x="2138499" y="3894840"/>
                    <a:pt x="2015682" y="4017657"/>
                    <a:pt x="1864179" y="4017657"/>
                  </a:cubicBezTo>
                  <a:cubicBezTo>
                    <a:pt x="1712676" y="4017657"/>
                    <a:pt x="1589859" y="3894840"/>
                    <a:pt x="1589859" y="3743337"/>
                  </a:cubicBezTo>
                  <a:cubicBezTo>
                    <a:pt x="1589859" y="3629710"/>
                    <a:pt x="1658944" y="3532219"/>
                    <a:pt x="1757401" y="3490575"/>
                  </a:cubicBezTo>
                  <a:lnTo>
                    <a:pt x="1816100" y="3478724"/>
                  </a:lnTo>
                  <a:lnTo>
                    <a:pt x="1816100" y="2251760"/>
                  </a:lnTo>
                  <a:lnTo>
                    <a:pt x="832129" y="2819855"/>
                  </a:lnTo>
                  <a:lnTo>
                    <a:pt x="836640" y="2828165"/>
                  </a:lnTo>
                  <a:cubicBezTo>
                    <a:pt x="858674" y="2880259"/>
                    <a:pt x="870858" y="2937534"/>
                    <a:pt x="870858" y="2997654"/>
                  </a:cubicBezTo>
                  <a:cubicBezTo>
                    <a:pt x="870858" y="3238135"/>
                    <a:pt x="675910" y="3433083"/>
                    <a:pt x="435429" y="3433083"/>
                  </a:cubicBezTo>
                  <a:cubicBezTo>
                    <a:pt x="194948" y="3433083"/>
                    <a:pt x="0" y="3238135"/>
                    <a:pt x="0" y="2997654"/>
                  </a:cubicBezTo>
                  <a:cubicBezTo>
                    <a:pt x="0" y="2757173"/>
                    <a:pt x="194948" y="2562225"/>
                    <a:pt x="435429" y="2562225"/>
                  </a:cubicBezTo>
                  <a:cubicBezTo>
                    <a:pt x="555669" y="2562225"/>
                    <a:pt x="664527" y="2610962"/>
                    <a:pt x="743324" y="2689759"/>
                  </a:cubicBezTo>
                  <a:lnTo>
                    <a:pt x="756172" y="2705331"/>
                  </a:lnTo>
                  <a:lnTo>
                    <a:pt x="1756924" y="2127546"/>
                  </a:lnTo>
                  <a:lnTo>
                    <a:pt x="585210" y="1451057"/>
                  </a:lnTo>
                  <a:lnTo>
                    <a:pt x="551842" y="1478588"/>
                  </a:lnTo>
                  <a:cubicBezTo>
                    <a:pt x="508060" y="1508167"/>
                    <a:pt x="455281" y="1525438"/>
                    <a:pt x="398467" y="1525438"/>
                  </a:cubicBezTo>
                  <a:cubicBezTo>
                    <a:pt x="246964" y="1525438"/>
                    <a:pt x="124147" y="1402621"/>
                    <a:pt x="124147" y="1251118"/>
                  </a:cubicBezTo>
                  <a:cubicBezTo>
                    <a:pt x="124147" y="1099615"/>
                    <a:pt x="246964" y="976798"/>
                    <a:pt x="398467" y="976798"/>
                  </a:cubicBezTo>
                  <a:cubicBezTo>
                    <a:pt x="549970" y="976798"/>
                    <a:pt x="672787" y="1099615"/>
                    <a:pt x="672787" y="1251118"/>
                  </a:cubicBezTo>
                  <a:cubicBezTo>
                    <a:pt x="672787" y="1270056"/>
                    <a:pt x="670868" y="1288545"/>
                    <a:pt x="667214" y="1306403"/>
                  </a:cubicBezTo>
                  <a:lnTo>
                    <a:pt x="658364" y="1334914"/>
                  </a:lnTo>
                  <a:lnTo>
                    <a:pt x="1816100" y="2003333"/>
                  </a:lnTo>
                  <a:lnTo>
                    <a:pt x="1816100" y="866011"/>
                  </a:lnTo>
                  <a:lnTo>
                    <a:pt x="1776425" y="862012"/>
                  </a:lnTo>
                  <a:cubicBezTo>
                    <a:pt x="1578007" y="821409"/>
                    <a:pt x="1428750" y="645850"/>
                    <a:pt x="1428750" y="435429"/>
                  </a:cubicBezTo>
                  <a:cubicBezTo>
                    <a:pt x="1428750" y="194948"/>
                    <a:pt x="1623698" y="0"/>
                    <a:pt x="1864179" y="0"/>
                  </a:cubicBezTo>
                  <a:close/>
                </a:path>
              </a:pathLst>
            </a:cu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sp>
        <p:nvSpPr>
          <p:cNvPr id="94" name="Title 1"/>
          <p:cNvSpPr txBox="1">
            <a:spLocks/>
          </p:cNvSpPr>
          <p:nvPr/>
        </p:nvSpPr>
        <p:spPr>
          <a:xfrm>
            <a:off x="135466" y="438150"/>
            <a:ext cx="4196501" cy="3619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TIÊU ĐỀ NỘI DUNG</a:t>
            </a:r>
            <a:endParaRPr lang="en-US" sz="3200" b="1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3433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737610"/>
            <a:ext cx="3185160" cy="725170"/>
            <a:chOff x="0" y="3737610"/>
            <a:chExt cx="3185160" cy="725170"/>
          </a:xfrm>
        </p:grpSpPr>
        <p:sp>
          <p:nvSpPr>
            <p:cNvPr id="5" name="Rectangle 1"/>
            <p:cNvSpPr/>
            <p:nvPr/>
          </p:nvSpPr>
          <p:spPr>
            <a:xfrm>
              <a:off x="0" y="3737610"/>
              <a:ext cx="1287780" cy="725170"/>
            </a:xfrm>
            <a:custGeom>
              <a:avLst/>
              <a:gdLst>
                <a:gd name="connsiteX0" fmla="*/ 0 w 1259840"/>
                <a:gd name="connsiteY0" fmla="*/ 0 h 638810"/>
                <a:gd name="connsiteX1" fmla="*/ 1259840 w 1259840"/>
                <a:gd name="connsiteY1" fmla="*/ 0 h 638810"/>
                <a:gd name="connsiteX2" fmla="*/ 1259840 w 1259840"/>
                <a:gd name="connsiteY2" fmla="*/ 638810 h 638810"/>
                <a:gd name="connsiteX3" fmla="*/ 0 w 1259840"/>
                <a:gd name="connsiteY3" fmla="*/ 638810 h 638810"/>
                <a:gd name="connsiteX4" fmla="*/ 0 w 1259840"/>
                <a:gd name="connsiteY4" fmla="*/ 0 h 638810"/>
                <a:gd name="connsiteX0" fmla="*/ 0 w 1280160"/>
                <a:gd name="connsiteY0" fmla="*/ 53340 h 692150"/>
                <a:gd name="connsiteX1" fmla="*/ 1280160 w 1280160"/>
                <a:gd name="connsiteY1" fmla="*/ 0 h 692150"/>
                <a:gd name="connsiteX2" fmla="*/ 1259840 w 1280160"/>
                <a:gd name="connsiteY2" fmla="*/ 692150 h 692150"/>
                <a:gd name="connsiteX3" fmla="*/ 0 w 1280160"/>
                <a:gd name="connsiteY3" fmla="*/ 692150 h 692150"/>
                <a:gd name="connsiteX4" fmla="*/ 0 w 1280160"/>
                <a:gd name="connsiteY4" fmla="*/ 53340 h 692150"/>
                <a:gd name="connsiteX0" fmla="*/ 0 w 1287780"/>
                <a:gd name="connsiteY0" fmla="*/ 53340 h 692150"/>
                <a:gd name="connsiteX1" fmla="*/ 1280160 w 1287780"/>
                <a:gd name="connsiteY1" fmla="*/ 0 h 692150"/>
                <a:gd name="connsiteX2" fmla="*/ 1287780 w 1287780"/>
                <a:gd name="connsiteY2" fmla="*/ 681990 h 692150"/>
                <a:gd name="connsiteX3" fmla="*/ 0 w 1287780"/>
                <a:gd name="connsiteY3" fmla="*/ 692150 h 692150"/>
                <a:gd name="connsiteX4" fmla="*/ 0 w 1287780"/>
                <a:gd name="connsiteY4" fmla="*/ 53340 h 692150"/>
                <a:gd name="connsiteX0" fmla="*/ 0 w 1287780"/>
                <a:gd name="connsiteY0" fmla="*/ 53340 h 725170"/>
                <a:gd name="connsiteX1" fmla="*/ 1280160 w 1287780"/>
                <a:gd name="connsiteY1" fmla="*/ 0 h 725170"/>
                <a:gd name="connsiteX2" fmla="*/ 1287780 w 1287780"/>
                <a:gd name="connsiteY2" fmla="*/ 681990 h 725170"/>
                <a:gd name="connsiteX3" fmla="*/ 2540 w 1287780"/>
                <a:gd name="connsiteY3" fmla="*/ 725170 h 725170"/>
                <a:gd name="connsiteX4" fmla="*/ 0 w 1287780"/>
                <a:gd name="connsiteY4" fmla="*/ 53340 h 725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7780" h="725170">
                  <a:moveTo>
                    <a:pt x="0" y="53340"/>
                  </a:moveTo>
                  <a:lnTo>
                    <a:pt x="1280160" y="0"/>
                  </a:lnTo>
                  <a:lnTo>
                    <a:pt x="1287780" y="681990"/>
                  </a:lnTo>
                  <a:lnTo>
                    <a:pt x="2540" y="725170"/>
                  </a:lnTo>
                  <a:cubicBezTo>
                    <a:pt x="1693" y="501227"/>
                    <a:pt x="847" y="277283"/>
                    <a:pt x="0" y="5334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1282700" y="3743222"/>
              <a:ext cx="1902460" cy="719412"/>
              <a:chOff x="1282700" y="3743222"/>
              <a:chExt cx="1902460" cy="719412"/>
            </a:xfrm>
            <a:solidFill>
              <a:srgbClr val="FFCC99"/>
            </a:solidFill>
          </p:grpSpPr>
          <p:sp>
            <p:nvSpPr>
              <p:cNvPr id="8" name="Freeform 7"/>
              <p:cNvSpPr/>
              <p:nvPr/>
            </p:nvSpPr>
            <p:spPr>
              <a:xfrm>
                <a:off x="1282700" y="3794760"/>
                <a:ext cx="1627299" cy="667874"/>
              </a:xfrm>
              <a:custGeom>
                <a:avLst/>
                <a:gdLst>
                  <a:gd name="connsiteX0" fmla="*/ 0 w 1592580"/>
                  <a:gd name="connsiteY0" fmla="*/ 175260 h 665480"/>
                  <a:gd name="connsiteX1" fmla="*/ 320040 w 1592580"/>
                  <a:gd name="connsiteY1" fmla="*/ 35560 h 665480"/>
                  <a:gd name="connsiteX2" fmla="*/ 711200 w 1592580"/>
                  <a:gd name="connsiteY2" fmla="*/ 0 h 665480"/>
                  <a:gd name="connsiteX3" fmla="*/ 1092200 w 1592580"/>
                  <a:gd name="connsiteY3" fmla="*/ 175260 h 665480"/>
                  <a:gd name="connsiteX4" fmla="*/ 1592580 w 1592580"/>
                  <a:gd name="connsiteY4" fmla="*/ 243840 h 665480"/>
                  <a:gd name="connsiteX5" fmla="*/ 1574800 w 1592580"/>
                  <a:gd name="connsiteY5" fmla="*/ 358140 h 665480"/>
                  <a:gd name="connsiteX6" fmla="*/ 1325880 w 1592580"/>
                  <a:gd name="connsiteY6" fmla="*/ 365760 h 665480"/>
                  <a:gd name="connsiteX7" fmla="*/ 843280 w 1592580"/>
                  <a:gd name="connsiteY7" fmla="*/ 406400 h 665480"/>
                  <a:gd name="connsiteX8" fmla="*/ 850900 w 1592580"/>
                  <a:gd name="connsiteY8" fmla="*/ 429260 h 665480"/>
                  <a:gd name="connsiteX9" fmla="*/ 1417320 w 1592580"/>
                  <a:gd name="connsiteY9" fmla="*/ 393700 h 665480"/>
                  <a:gd name="connsiteX10" fmla="*/ 1120140 w 1592580"/>
                  <a:gd name="connsiteY10" fmla="*/ 665480 h 665480"/>
                  <a:gd name="connsiteX11" fmla="*/ 508000 w 1592580"/>
                  <a:gd name="connsiteY11" fmla="*/ 551180 h 665480"/>
                  <a:gd name="connsiteX12" fmla="*/ 213360 w 1592580"/>
                  <a:gd name="connsiteY12" fmla="*/ 535940 h 665480"/>
                  <a:gd name="connsiteX13" fmla="*/ 0 w 1592580"/>
                  <a:gd name="connsiteY13" fmla="*/ 589280 h 665480"/>
                  <a:gd name="connsiteX14" fmla="*/ 0 w 1592580"/>
                  <a:gd name="connsiteY14" fmla="*/ 175260 h 665480"/>
                  <a:gd name="connsiteX0" fmla="*/ 0 w 1592580"/>
                  <a:gd name="connsiteY0" fmla="*/ 175260 h 665480"/>
                  <a:gd name="connsiteX1" fmla="*/ 320040 w 1592580"/>
                  <a:gd name="connsiteY1" fmla="*/ 35560 h 665480"/>
                  <a:gd name="connsiteX2" fmla="*/ 711200 w 1592580"/>
                  <a:gd name="connsiteY2" fmla="*/ 0 h 665480"/>
                  <a:gd name="connsiteX3" fmla="*/ 1092200 w 1592580"/>
                  <a:gd name="connsiteY3" fmla="*/ 175260 h 665480"/>
                  <a:gd name="connsiteX4" fmla="*/ 1592580 w 1592580"/>
                  <a:gd name="connsiteY4" fmla="*/ 243840 h 665480"/>
                  <a:gd name="connsiteX5" fmla="*/ 1574800 w 1592580"/>
                  <a:gd name="connsiteY5" fmla="*/ 358140 h 665480"/>
                  <a:gd name="connsiteX6" fmla="*/ 1325880 w 1592580"/>
                  <a:gd name="connsiteY6" fmla="*/ 365760 h 665480"/>
                  <a:gd name="connsiteX7" fmla="*/ 843280 w 1592580"/>
                  <a:gd name="connsiteY7" fmla="*/ 406400 h 665480"/>
                  <a:gd name="connsiteX8" fmla="*/ 850900 w 1592580"/>
                  <a:gd name="connsiteY8" fmla="*/ 429260 h 665480"/>
                  <a:gd name="connsiteX9" fmla="*/ 1417320 w 1592580"/>
                  <a:gd name="connsiteY9" fmla="*/ 393700 h 665480"/>
                  <a:gd name="connsiteX10" fmla="*/ 1120140 w 1592580"/>
                  <a:gd name="connsiteY10" fmla="*/ 665480 h 665480"/>
                  <a:gd name="connsiteX11" fmla="*/ 508000 w 1592580"/>
                  <a:gd name="connsiteY11" fmla="*/ 551180 h 665480"/>
                  <a:gd name="connsiteX12" fmla="*/ 213360 w 1592580"/>
                  <a:gd name="connsiteY12" fmla="*/ 535940 h 665480"/>
                  <a:gd name="connsiteX13" fmla="*/ 0 w 1592580"/>
                  <a:gd name="connsiteY13" fmla="*/ 589280 h 665480"/>
                  <a:gd name="connsiteX14" fmla="*/ 0 w 1592580"/>
                  <a:gd name="connsiteY14" fmla="*/ 175260 h 665480"/>
                  <a:gd name="connsiteX0" fmla="*/ 0 w 1592580"/>
                  <a:gd name="connsiteY0" fmla="*/ 175260 h 665480"/>
                  <a:gd name="connsiteX1" fmla="*/ 320040 w 1592580"/>
                  <a:gd name="connsiteY1" fmla="*/ 35560 h 665480"/>
                  <a:gd name="connsiteX2" fmla="*/ 711200 w 1592580"/>
                  <a:gd name="connsiteY2" fmla="*/ 0 h 665480"/>
                  <a:gd name="connsiteX3" fmla="*/ 1092200 w 1592580"/>
                  <a:gd name="connsiteY3" fmla="*/ 175260 h 665480"/>
                  <a:gd name="connsiteX4" fmla="*/ 1592580 w 1592580"/>
                  <a:gd name="connsiteY4" fmla="*/ 243840 h 665480"/>
                  <a:gd name="connsiteX5" fmla="*/ 1574800 w 1592580"/>
                  <a:gd name="connsiteY5" fmla="*/ 358140 h 665480"/>
                  <a:gd name="connsiteX6" fmla="*/ 1325880 w 1592580"/>
                  <a:gd name="connsiteY6" fmla="*/ 365760 h 665480"/>
                  <a:gd name="connsiteX7" fmla="*/ 843280 w 1592580"/>
                  <a:gd name="connsiteY7" fmla="*/ 406400 h 665480"/>
                  <a:gd name="connsiteX8" fmla="*/ 850900 w 1592580"/>
                  <a:gd name="connsiteY8" fmla="*/ 429260 h 665480"/>
                  <a:gd name="connsiteX9" fmla="*/ 1417320 w 1592580"/>
                  <a:gd name="connsiteY9" fmla="*/ 393700 h 665480"/>
                  <a:gd name="connsiteX10" fmla="*/ 1120140 w 1592580"/>
                  <a:gd name="connsiteY10" fmla="*/ 665480 h 665480"/>
                  <a:gd name="connsiteX11" fmla="*/ 508000 w 1592580"/>
                  <a:gd name="connsiteY11" fmla="*/ 551180 h 665480"/>
                  <a:gd name="connsiteX12" fmla="*/ 213360 w 1592580"/>
                  <a:gd name="connsiteY12" fmla="*/ 535940 h 665480"/>
                  <a:gd name="connsiteX13" fmla="*/ 0 w 1592580"/>
                  <a:gd name="connsiteY13" fmla="*/ 589280 h 665480"/>
                  <a:gd name="connsiteX14" fmla="*/ 0 w 1592580"/>
                  <a:gd name="connsiteY14" fmla="*/ 175260 h 665480"/>
                  <a:gd name="connsiteX0" fmla="*/ 0 w 1592580"/>
                  <a:gd name="connsiteY0" fmla="*/ 175260 h 665480"/>
                  <a:gd name="connsiteX1" fmla="*/ 320040 w 1592580"/>
                  <a:gd name="connsiteY1" fmla="*/ 35560 h 665480"/>
                  <a:gd name="connsiteX2" fmla="*/ 711200 w 1592580"/>
                  <a:gd name="connsiteY2" fmla="*/ 0 h 665480"/>
                  <a:gd name="connsiteX3" fmla="*/ 1092200 w 1592580"/>
                  <a:gd name="connsiteY3" fmla="*/ 175260 h 665480"/>
                  <a:gd name="connsiteX4" fmla="*/ 1592580 w 1592580"/>
                  <a:gd name="connsiteY4" fmla="*/ 243840 h 665480"/>
                  <a:gd name="connsiteX5" fmla="*/ 1574800 w 1592580"/>
                  <a:gd name="connsiteY5" fmla="*/ 358140 h 665480"/>
                  <a:gd name="connsiteX6" fmla="*/ 1325880 w 1592580"/>
                  <a:gd name="connsiteY6" fmla="*/ 365760 h 665480"/>
                  <a:gd name="connsiteX7" fmla="*/ 843280 w 1592580"/>
                  <a:gd name="connsiteY7" fmla="*/ 406400 h 665480"/>
                  <a:gd name="connsiteX8" fmla="*/ 850900 w 1592580"/>
                  <a:gd name="connsiteY8" fmla="*/ 429260 h 665480"/>
                  <a:gd name="connsiteX9" fmla="*/ 1417320 w 1592580"/>
                  <a:gd name="connsiteY9" fmla="*/ 393700 h 665480"/>
                  <a:gd name="connsiteX10" fmla="*/ 1120140 w 1592580"/>
                  <a:gd name="connsiteY10" fmla="*/ 665480 h 665480"/>
                  <a:gd name="connsiteX11" fmla="*/ 508000 w 1592580"/>
                  <a:gd name="connsiteY11" fmla="*/ 551180 h 665480"/>
                  <a:gd name="connsiteX12" fmla="*/ 213360 w 1592580"/>
                  <a:gd name="connsiteY12" fmla="*/ 535940 h 665480"/>
                  <a:gd name="connsiteX13" fmla="*/ 0 w 1592580"/>
                  <a:gd name="connsiteY13" fmla="*/ 589280 h 665480"/>
                  <a:gd name="connsiteX14" fmla="*/ 0 w 1592580"/>
                  <a:gd name="connsiteY14" fmla="*/ 175260 h 665480"/>
                  <a:gd name="connsiteX0" fmla="*/ 0 w 1592580"/>
                  <a:gd name="connsiteY0" fmla="*/ 175260 h 665480"/>
                  <a:gd name="connsiteX1" fmla="*/ 320040 w 1592580"/>
                  <a:gd name="connsiteY1" fmla="*/ 35560 h 665480"/>
                  <a:gd name="connsiteX2" fmla="*/ 711200 w 1592580"/>
                  <a:gd name="connsiteY2" fmla="*/ 0 h 665480"/>
                  <a:gd name="connsiteX3" fmla="*/ 1092200 w 1592580"/>
                  <a:gd name="connsiteY3" fmla="*/ 175260 h 665480"/>
                  <a:gd name="connsiteX4" fmla="*/ 1592580 w 1592580"/>
                  <a:gd name="connsiteY4" fmla="*/ 243840 h 665480"/>
                  <a:gd name="connsiteX5" fmla="*/ 1574800 w 1592580"/>
                  <a:gd name="connsiteY5" fmla="*/ 358140 h 665480"/>
                  <a:gd name="connsiteX6" fmla="*/ 1325880 w 1592580"/>
                  <a:gd name="connsiteY6" fmla="*/ 365760 h 665480"/>
                  <a:gd name="connsiteX7" fmla="*/ 843280 w 1592580"/>
                  <a:gd name="connsiteY7" fmla="*/ 406400 h 665480"/>
                  <a:gd name="connsiteX8" fmla="*/ 850900 w 1592580"/>
                  <a:gd name="connsiteY8" fmla="*/ 429260 h 665480"/>
                  <a:gd name="connsiteX9" fmla="*/ 1417320 w 1592580"/>
                  <a:gd name="connsiteY9" fmla="*/ 393700 h 665480"/>
                  <a:gd name="connsiteX10" fmla="*/ 1120140 w 1592580"/>
                  <a:gd name="connsiteY10" fmla="*/ 665480 h 665480"/>
                  <a:gd name="connsiteX11" fmla="*/ 508000 w 1592580"/>
                  <a:gd name="connsiteY11" fmla="*/ 551180 h 665480"/>
                  <a:gd name="connsiteX12" fmla="*/ 213360 w 1592580"/>
                  <a:gd name="connsiteY12" fmla="*/ 535940 h 665480"/>
                  <a:gd name="connsiteX13" fmla="*/ 0 w 1592580"/>
                  <a:gd name="connsiteY13" fmla="*/ 589280 h 665480"/>
                  <a:gd name="connsiteX14" fmla="*/ 0 w 1592580"/>
                  <a:gd name="connsiteY14" fmla="*/ 175260 h 665480"/>
                  <a:gd name="connsiteX0" fmla="*/ 0 w 1592580"/>
                  <a:gd name="connsiteY0" fmla="*/ 187960 h 678180"/>
                  <a:gd name="connsiteX1" fmla="*/ 320040 w 1592580"/>
                  <a:gd name="connsiteY1" fmla="*/ 48260 h 678180"/>
                  <a:gd name="connsiteX2" fmla="*/ 690880 w 1592580"/>
                  <a:gd name="connsiteY2" fmla="*/ 0 h 678180"/>
                  <a:gd name="connsiteX3" fmla="*/ 1092200 w 1592580"/>
                  <a:gd name="connsiteY3" fmla="*/ 187960 h 678180"/>
                  <a:gd name="connsiteX4" fmla="*/ 1592580 w 1592580"/>
                  <a:gd name="connsiteY4" fmla="*/ 256540 h 678180"/>
                  <a:gd name="connsiteX5" fmla="*/ 1574800 w 1592580"/>
                  <a:gd name="connsiteY5" fmla="*/ 370840 h 678180"/>
                  <a:gd name="connsiteX6" fmla="*/ 1325880 w 1592580"/>
                  <a:gd name="connsiteY6" fmla="*/ 378460 h 678180"/>
                  <a:gd name="connsiteX7" fmla="*/ 843280 w 1592580"/>
                  <a:gd name="connsiteY7" fmla="*/ 419100 h 678180"/>
                  <a:gd name="connsiteX8" fmla="*/ 850900 w 1592580"/>
                  <a:gd name="connsiteY8" fmla="*/ 441960 h 678180"/>
                  <a:gd name="connsiteX9" fmla="*/ 1417320 w 1592580"/>
                  <a:gd name="connsiteY9" fmla="*/ 406400 h 678180"/>
                  <a:gd name="connsiteX10" fmla="*/ 1120140 w 1592580"/>
                  <a:gd name="connsiteY10" fmla="*/ 678180 h 678180"/>
                  <a:gd name="connsiteX11" fmla="*/ 508000 w 1592580"/>
                  <a:gd name="connsiteY11" fmla="*/ 563880 h 678180"/>
                  <a:gd name="connsiteX12" fmla="*/ 213360 w 1592580"/>
                  <a:gd name="connsiteY12" fmla="*/ 548640 h 678180"/>
                  <a:gd name="connsiteX13" fmla="*/ 0 w 1592580"/>
                  <a:gd name="connsiteY13" fmla="*/ 601980 h 678180"/>
                  <a:gd name="connsiteX14" fmla="*/ 0 w 1592580"/>
                  <a:gd name="connsiteY14" fmla="*/ 187960 h 678180"/>
                  <a:gd name="connsiteX0" fmla="*/ 0 w 1592580"/>
                  <a:gd name="connsiteY0" fmla="*/ 187960 h 678180"/>
                  <a:gd name="connsiteX1" fmla="*/ 320040 w 1592580"/>
                  <a:gd name="connsiteY1" fmla="*/ 48260 h 678180"/>
                  <a:gd name="connsiteX2" fmla="*/ 690880 w 1592580"/>
                  <a:gd name="connsiteY2" fmla="*/ 0 h 678180"/>
                  <a:gd name="connsiteX3" fmla="*/ 1092200 w 1592580"/>
                  <a:gd name="connsiteY3" fmla="*/ 187960 h 678180"/>
                  <a:gd name="connsiteX4" fmla="*/ 1592580 w 1592580"/>
                  <a:gd name="connsiteY4" fmla="*/ 256540 h 678180"/>
                  <a:gd name="connsiteX5" fmla="*/ 1574800 w 1592580"/>
                  <a:gd name="connsiteY5" fmla="*/ 370840 h 678180"/>
                  <a:gd name="connsiteX6" fmla="*/ 1325880 w 1592580"/>
                  <a:gd name="connsiteY6" fmla="*/ 378460 h 678180"/>
                  <a:gd name="connsiteX7" fmla="*/ 843280 w 1592580"/>
                  <a:gd name="connsiteY7" fmla="*/ 419100 h 678180"/>
                  <a:gd name="connsiteX8" fmla="*/ 850900 w 1592580"/>
                  <a:gd name="connsiteY8" fmla="*/ 441960 h 678180"/>
                  <a:gd name="connsiteX9" fmla="*/ 1417320 w 1592580"/>
                  <a:gd name="connsiteY9" fmla="*/ 406400 h 678180"/>
                  <a:gd name="connsiteX10" fmla="*/ 1120140 w 1592580"/>
                  <a:gd name="connsiteY10" fmla="*/ 678180 h 678180"/>
                  <a:gd name="connsiteX11" fmla="*/ 508000 w 1592580"/>
                  <a:gd name="connsiteY11" fmla="*/ 563880 h 678180"/>
                  <a:gd name="connsiteX12" fmla="*/ 213360 w 1592580"/>
                  <a:gd name="connsiteY12" fmla="*/ 548640 h 678180"/>
                  <a:gd name="connsiteX13" fmla="*/ 0 w 1592580"/>
                  <a:gd name="connsiteY13" fmla="*/ 601980 h 678180"/>
                  <a:gd name="connsiteX14" fmla="*/ 0 w 1592580"/>
                  <a:gd name="connsiteY14" fmla="*/ 187960 h 678180"/>
                  <a:gd name="connsiteX0" fmla="*/ 0 w 1592580"/>
                  <a:gd name="connsiteY0" fmla="*/ 187960 h 678180"/>
                  <a:gd name="connsiteX1" fmla="*/ 320040 w 1592580"/>
                  <a:gd name="connsiteY1" fmla="*/ 48260 h 678180"/>
                  <a:gd name="connsiteX2" fmla="*/ 690880 w 1592580"/>
                  <a:gd name="connsiteY2" fmla="*/ 0 h 678180"/>
                  <a:gd name="connsiteX3" fmla="*/ 1092200 w 1592580"/>
                  <a:gd name="connsiteY3" fmla="*/ 187960 h 678180"/>
                  <a:gd name="connsiteX4" fmla="*/ 1592580 w 1592580"/>
                  <a:gd name="connsiteY4" fmla="*/ 256540 h 678180"/>
                  <a:gd name="connsiteX5" fmla="*/ 1574800 w 1592580"/>
                  <a:gd name="connsiteY5" fmla="*/ 370840 h 678180"/>
                  <a:gd name="connsiteX6" fmla="*/ 1325880 w 1592580"/>
                  <a:gd name="connsiteY6" fmla="*/ 378460 h 678180"/>
                  <a:gd name="connsiteX7" fmla="*/ 843280 w 1592580"/>
                  <a:gd name="connsiteY7" fmla="*/ 419100 h 678180"/>
                  <a:gd name="connsiteX8" fmla="*/ 850900 w 1592580"/>
                  <a:gd name="connsiteY8" fmla="*/ 441960 h 678180"/>
                  <a:gd name="connsiteX9" fmla="*/ 1417320 w 1592580"/>
                  <a:gd name="connsiteY9" fmla="*/ 406400 h 678180"/>
                  <a:gd name="connsiteX10" fmla="*/ 1120140 w 1592580"/>
                  <a:gd name="connsiteY10" fmla="*/ 678180 h 678180"/>
                  <a:gd name="connsiteX11" fmla="*/ 508000 w 1592580"/>
                  <a:gd name="connsiteY11" fmla="*/ 563880 h 678180"/>
                  <a:gd name="connsiteX12" fmla="*/ 213360 w 1592580"/>
                  <a:gd name="connsiteY12" fmla="*/ 548640 h 678180"/>
                  <a:gd name="connsiteX13" fmla="*/ 0 w 1592580"/>
                  <a:gd name="connsiteY13" fmla="*/ 601980 h 678180"/>
                  <a:gd name="connsiteX14" fmla="*/ 0 w 1592580"/>
                  <a:gd name="connsiteY14" fmla="*/ 187960 h 678180"/>
                  <a:gd name="connsiteX0" fmla="*/ 0 w 1592580"/>
                  <a:gd name="connsiteY0" fmla="*/ 187960 h 678180"/>
                  <a:gd name="connsiteX1" fmla="*/ 320040 w 1592580"/>
                  <a:gd name="connsiteY1" fmla="*/ 48260 h 678180"/>
                  <a:gd name="connsiteX2" fmla="*/ 690880 w 1592580"/>
                  <a:gd name="connsiteY2" fmla="*/ 0 h 678180"/>
                  <a:gd name="connsiteX3" fmla="*/ 1092200 w 1592580"/>
                  <a:gd name="connsiteY3" fmla="*/ 187960 h 678180"/>
                  <a:gd name="connsiteX4" fmla="*/ 1592580 w 1592580"/>
                  <a:gd name="connsiteY4" fmla="*/ 256540 h 678180"/>
                  <a:gd name="connsiteX5" fmla="*/ 1574800 w 1592580"/>
                  <a:gd name="connsiteY5" fmla="*/ 370840 h 678180"/>
                  <a:gd name="connsiteX6" fmla="*/ 1325880 w 1592580"/>
                  <a:gd name="connsiteY6" fmla="*/ 378460 h 678180"/>
                  <a:gd name="connsiteX7" fmla="*/ 843280 w 1592580"/>
                  <a:gd name="connsiteY7" fmla="*/ 419100 h 678180"/>
                  <a:gd name="connsiteX8" fmla="*/ 850900 w 1592580"/>
                  <a:gd name="connsiteY8" fmla="*/ 441960 h 678180"/>
                  <a:gd name="connsiteX9" fmla="*/ 1417320 w 1592580"/>
                  <a:gd name="connsiteY9" fmla="*/ 406400 h 678180"/>
                  <a:gd name="connsiteX10" fmla="*/ 1120140 w 1592580"/>
                  <a:gd name="connsiteY10" fmla="*/ 678180 h 678180"/>
                  <a:gd name="connsiteX11" fmla="*/ 508000 w 1592580"/>
                  <a:gd name="connsiteY11" fmla="*/ 563880 h 678180"/>
                  <a:gd name="connsiteX12" fmla="*/ 213360 w 1592580"/>
                  <a:gd name="connsiteY12" fmla="*/ 548640 h 678180"/>
                  <a:gd name="connsiteX13" fmla="*/ 0 w 1592580"/>
                  <a:gd name="connsiteY13" fmla="*/ 601980 h 678180"/>
                  <a:gd name="connsiteX14" fmla="*/ 0 w 1592580"/>
                  <a:gd name="connsiteY14" fmla="*/ 187960 h 678180"/>
                  <a:gd name="connsiteX0" fmla="*/ 0 w 1592580"/>
                  <a:gd name="connsiteY0" fmla="*/ 187960 h 678180"/>
                  <a:gd name="connsiteX1" fmla="*/ 320040 w 1592580"/>
                  <a:gd name="connsiteY1" fmla="*/ 48260 h 678180"/>
                  <a:gd name="connsiteX2" fmla="*/ 690880 w 1592580"/>
                  <a:gd name="connsiteY2" fmla="*/ 0 h 678180"/>
                  <a:gd name="connsiteX3" fmla="*/ 1092200 w 1592580"/>
                  <a:gd name="connsiteY3" fmla="*/ 187960 h 678180"/>
                  <a:gd name="connsiteX4" fmla="*/ 1592580 w 1592580"/>
                  <a:gd name="connsiteY4" fmla="*/ 256540 h 678180"/>
                  <a:gd name="connsiteX5" fmla="*/ 1574800 w 1592580"/>
                  <a:gd name="connsiteY5" fmla="*/ 370840 h 678180"/>
                  <a:gd name="connsiteX6" fmla="*/ 1325880 w 1592580"/>
                  <a:gd name="connsiteY6" fmla="*/ 378460 h 678180"/>
                  <a:gd name="connsiteX7" fmla="*/ 843280 w 1592580"/>
                  <a:gd name="connsiteY7" fmla="*/ 419100 h 678180"/>
                  <a:gd name="connsiteX8" fmla="*/ 850900 w 1592580"/>
                  <a:gd name="connsiteY8" fmla="*/ 441960 h 678180"/>
                  <a:gd name="connsiteX9" fmla="*/ 1417320 w 1592580"/>
                  <a:gd name="connsiteY9" fmla="*/ 406400 h 678180"/>
                  <a:gd name="connsiteX10" fmla="*/ 1120140 w 1592580"/>
                  <a:gd name="connsiteY10" fmla="*/ 678180 h 678180"/>
                  <a:gd name="connsiteX11" fmla="*/ 508000 w 1592580"/>
                  <a:gd name="connsiteY11" fmla="*/ 563880 h 678180"/>
                  <a:gd name="connsiteX12" fmla="*/ 213360 w 1592580"/>
                  <a:gd name="connsiteY12" fmla="*/ 548640 h 678180"/>
                  <a:gd name="connsiteX13" fmla="*/ 0 w 1592580"/>
                  <a:gd name="connsiteY13" fmla="*/ 601980 h 678180"/>
                  <a:gd name="connsiteX14" fmla="*/ 0 w 1592580"/>
                  <a:gd name="connsiteY14" fmla="*/ 187960 h 678180"/>
                  <a:gd name="connsiteX0" fmla="*/ 0 w 1592580"/>
                  <a:gd name="connsiteY0" fmla="*/ 187960 h 678180"/>
                  <a:gd name="connsiteX1" fmla="*/ 320040 w 1592580"/>
                  <a:gd name="connsiteY1" fmla="*/ 48260 h 678180"/>
                  <a:gd name="connsiteX2" fmla="*/ 690880 w 1592580"/>
                  <a:gd name="connsiteY2" fmla="*/ 0 h 678180"/>
                  <a:gd name="connsiteX3" fmla="*/ 1092200 w 1592580"/>
                  <a:gd name="connsiteY3" fmla="*/ 187960 h 678180"/>
                  <a:gd name="connsiteX4" fmla="*/ 1592580 w 1592580"/>
                  <a:gd name="connsiteY4" fmla="*/ 256540 h 678180"/>
                  <a:gd name="connsiteX5" fmla="*/ 1574800 w 1592580"/>
                  <a:gd name="connsiteY5" fmla="*/ 370840 h 678180"/>
                  <a:gd name="connsiteX6" fmla="*/ 1325880 w 1592580"/>
                  <a:gd name="connsiteY6" fmla="*/ 378460 h 678180"/>
                  <a:gd name="connsiteX7" fmla="*/ 843280 w 1592580"/>
                  <a:gd name="connsiteY7" fmla="*/ 419100 h 678180"/>
                  <a:gd name="connsiteX8" fmla="*/ 850900 w 1592580"/>
                  <a:gd name="connsiteY8" fmla="*/ 441960 h 678180"/>
                  <a:gd name="connsiteX9" fmla="*/ 1417320 w 1592580"/>
                  <a:gd name="connsiteY9" fmla="*/ 406400 h 678180"/>
                  <a:gd name="connsiteX10" fmla="*/ 1120140 w 1592580"/>
                  <a:gd name="connsiteY10" fmla="*/ 678180 h 678180"/>
                  <a:gd name="connsiteX11" fmla="*/ 508000 w 1592580"/>
                  <a:gd name="connsiteY11" fmla="*/ 563880 h 678180"/>
                  <a:gd name="connsiteX12" fmla="*/ 213360 w 1592580"/>
                  <a:gd name="connsiteY12" fmla="*/ 548640 h 678180"/>
                  <a:gd name="connsiteX13" fmla="*/ 0 w 1592580"/>
                  <a:gd name="connsiteY13" fmla="*/ 601980 h 678180"/>
                  <a:gd name="connsiteX14" fmla="*/ 0 w 1592580"/>
                  <a:gd name="connsiteY14" fmla="*/ 187960 h 678180"/>
                  <a:gd name="connsiteX0" fmla="*/ 0 w 1592580"/>
                  <a:gd name="connsiteY0" fmla="*/ 187960 h 678180"/>
                  <a:gd name="connsiteX1" fmla="*/ 320040 w 1592580"/>
                  <a:gd name="connsiteY1" fmla="*/ 48260 h 678180"/>
                  <a:gd name="connsiteX2" fmla="*/ 690880 w 1592580"/>
                  <a:gd name="connsiteY2" fmla="*/ 0 h 678180"/>
                  <a:gd name="connsiteX3" fmla="*/ 1092200 w 1592580"/>
                  <a:gd name="connsiteY3" fmla="*/ 187960 h 678180"/>
                  <a:gd name="connsiteX4" fmla="*/ 1592580 w 1592580"/>
                  <a:gd name="connsiteY4" fmla="*/ 256540 h 678180"/>
                  <a:gd name="connsiteX5" fmla="*/ 1574800 w 1592580"/>
                  <a:gd name="connsiteY5" fmla="*/ 370840 h 678180"/>
                  <a:gd name="connsiteX6" fmla="*/ 1325880 w 1592580"/>
                  <a:gd name="connsiteY6" fmla="*/ 378460 h 678180"/>
                  <a:gd name="connsiteX7" fmla="*/ 843280 w 1592580"/>
                  <a:gd name="connsiteY7" fmla="*/ 419100 h 678180"/>
                  <a:gd name="connsiteX8" fmla="*/ 850900 w 1592580"/>
                  <a:gd name="connsiteY8" fmla="*/ 441960 h 678180"/>
                  <a:gd name="connsiteX9" fmla="*/ 1417320 w 1592580"/>
                  <a:gd name="connsiteY9" fmla="*/ 406400 h 678180"/>
                  <a:gd name="connsiteX10" fmla="*/ 1120140 w 1592580"/>
                  <a:gd name="connsiteY10" fmla="*/ 678180 h 678180"/>
                  <a:gd name="connsiteX11" fmla="*/ 508000 w 1592580"/>
                  <a:gd name="connsiteY11" fmla="*/ 563880 h 678180"/>
                  <a:gd name="connsiteX12" fmla="*/ 213360 w 1592580"/>
                  <a:gd name="connsiteY12" fmla="*/ 548640 h 678180"/>
                  <a:gd name="connsiteX13" fmla="*/ 0 w 1592580"/>
                  <a:gd name="connsiteY13" fmla="*/ 601980 h 678180"/>
                  <a:gd name="connsiteX14" fmla="*/ 0 w 1592580"/>
                  <a:gd name="connsiteY14" fmla="*/ 187960 h 678180"/>
                  <a:gd name="connsiteX0" fmla="*/ 0 w 1592580"/>
                  <a:gd name="connsiteY0" fmla="*/ 187960 h 678180"/>
                  <a:gd name="connsiteX1" fmla="*/ 320040 w 1592580"/>
                  <a:gd name="connsiteY1" fmla="*/ 48260 h 678180"/>
                  <a:gd name="connsiteX2" fmla="*/ 690880 w 1592580"/>
                  <a:gd name="connsiteY2" fmla="*/ 0 h 678180"/>
                  <a:gd name="connsiteX3" fmla="*/ 1112520 w 1592580"/>
                  <a:gd name="connsiteY3" fmla="*/ 200660 h 678180"/>
                  <a:gd name="connsiteX4" fmla="*/ 1592580 w 1592580"/>
                  <a:gd name="connsiteY4" fmla="*/ 256540 h 678180"/>
                  <a:gd name="connsiteX5" fmla="*/ 1574800 w 1592580"/>
                  <a:gd name="connsiteY5" fmla="*/ 370840 h 678180"/>
                  <a:gd name="connsiteX6" fmla="*/ 1325880 w 1592580"/>
                  <a:gd name="connsiteY6" fmla="*/ 378460 h 678180"/>
                  <a:gd name="connsiteX7" fmla="*/ 843280 w 1592580"/>
                  <a:gd name="connsiteY7" fmla="*/ 419100 h 678180"/>
                  <a:gd name="connsiteX8" fmla="*/ 850900 w 1592580"/>
                  <a:gd name="connsiteY8" fmla="*/ 441960 h 678180"/>
                  <a:gd name="connsiteX9" fmla="*/ 1417320 w 1592580"/>
                  <a:gd name="connsiteY9" fmla="*/ 406400 h 678180"/>
                  <a:gd name="connsiteX10" fmla="*/ 1120140 w 1592580"/>
                  <a:gd name="connsiteY10" fmla="*/ 678180 h 678180"/>
                  <a:gd name="connsiteX11" fmla="*/ 508000 w 1592580"/>
                  <a:gd name="connsiteY11" fmla="*/ 563880 h 678180"/>
                  <a:gd name="connsiteX12" fmla="*/ 213360 w 1592580"/>
                  <a:gd name="connsiteY12" fmla="*/ 548640 h 678180"/>
                  <a:gd name="connsiteX13" fmla="*/ 0 w 1592580"/>
                  <a:gd name="connsiteY13" fmla="*/ 601980 h 678180"/>
                  <a:gd name="connsiteX14" fmla="*/ 0 w 1592580"/>
                  <a:gd name="connsiteY14" fmla="*/ 187960 h 678180"/>
                  <a:gd name="connsiteX0" fmla="*/ 0 w 1592580"/>
                  <a:gd name="connsiteY0" fmla="*/ 187960 h 678180"/>
                  <a:gd name="connsiteX1" fmla="*/ 320040 w 1592580"/>
                  <a:gd name="connsiteY1" fmla="*/ 48260 h 678180"/>
                  <a:gd name="connsiteX2" fmla="*/ 690880 w 1592580"/>
                  <a:gd name="connsiteY2" fmla="*/ 0 h 678180"/>
                  <a:gd name="connsiteX3" fmla="*/ 1099820 w 1592580"/>
                  <a:gd name="connsiteY3" fmla="*/ 213360 h 678180"/>
                  <a:gd name="connsiteX4" fmla="*/ 1592580 w 1592580"/>
                  <a:gd name="connsiteY4" fmla="*/ 256540 h 678180"/>
                  <a:gd name="connsiteX5" fmla="*/ 1574800 w 1592580"/>
                  <a:gd name="connsiteY5" fmla="*/ 370840 h 678180"/>
                  <a:gd name="connsiteX6" fmla="*/ 1325880 w 1592580"/>
                  <a:gd name="connsiteY6" fmla="*/ 378460 h 678180"/>
                  <a:gd name="connsiteX7" fmla="*/ 843280 w 1592580"/>
                  <a:gd name="connsiteY7" fmla="*/ 419100 h 678180"/>
                  <a:gd name="connsiteX8" fmla="*/ 850900 w 1592580"/>
                  <a:gd name="connsiteY8" fmla="*/ 441960 h 678180"/>
                  <a:gd name="connsiteX9" fmla="*/ 1417320 w 1592580"/>
                  <a:gd name="connsiteY9" fmla="*/ 406400 h 678180"/>
                  <a:gd name="connsiteX10" fmla="*/ 1120140 w 1592580"/>
                  <a:gd name="connsiteY10" fmla="*/ 678180 h 678180"/>
                  <a:gd name="connsiteX11" fmla="*/ 508000 w 1592580"/>
                  <a:gd name="connsiteY11" fmla="*/ 563880 h 678180"/>
                  <a:gd name="connsiteX12" fmla="*/ 213360 w 1592580"/>
                  <a:gd name="connsiteY12" fmla="*/ 548640 h 678180"/>
                  <a:gd name="connsiteX13" fmla="*/ 0 w 1592580"/>
                  <a:gd name="connsiteY13" fmla="*/ 601980 h 678180"/>
                  <a:gd name="connsiteX14" fmla="*/ 0 w 1592580"/>
                  <a:gd name="connsiteY14" fmla="*/ 187960 h 678180"/>
                  <a:gd name="connsiteX0" fmla="*/ 0 w 1592580"/>
                  <a:gd name="connsiteY0" fmla="*/ 187960 h 678180"/>
                  <a:gd name="connsiteX1" fmla="*/ 320040 w 1592580"/>
                  <a:gd name="connsiteY1" fmla="*/ 48260 h 678180"/>
                  <a:gd name="connsiteX2" fmla="*/ 690880 w 1592580"/>
                  <a:gd name="connsiteY2" fmla="*/ 0 h 678180"/>
                  <a:gd name="connsiteX3" fmla="*/ 1102360 w 1592580"/>
                  <a:gd name="connsiteY3" fmla="*/ 190500 h 678180"/>
                  <a:gd name="connsiteX4" fmla="*/ 1592580 w 1592580"/>
                  <a:gd name="connsiteY4" fmla="*/ 256540 h 678180"/>
                  <a:gd name="connsiteX5" fmla="*/ 1574800 w 1592580"/>
                  <a:gd name="connsiteY5" fmla="*/ 370840 h 678180"/>
                  <a:gd name="connsiteX6" fmla="*/ 1325880 w 1592580"/>
                  <a:gd name="connsiteY6" fmla="*/ 378460 h 678180"/>
                  <a:gd name="connsiteX7" fmla="*/ 843280 w 1592580"/>
                  <a:gd name="connsiteY7" fmla="*/ 419100 h 678180"/>
                  <a:gd name="connsiteX8" fmla="*/ 850900 w 1592580"/>
                  <a:gd name="connsiteY8" fmla="*/ 441960 h 678180"/>
                  <a:gd name="connsiteX9" fmla="*/ 1417320 w 1592580"/>
                  <a:gd name="connsiteY9" fmla="*/ 406400 h 678180"/>
                  <a:gd name="connsiteX10" fmla="*/ 1120140 w 1592580"/>
                  <a:gd name="connsiteY10" fmla="*/ 678180 h 678180"/>
                  <a:gd name="connsiteX11" fmla="*/ 508000 w 1592580"/>
                  <a:gd name="connsiteY11" fmla="*/ 563880 h 678180"/>
                  <a:gd name="connsiteX12" fmla="*/ 213360 w 1592580"/>
                  <a:gd name="connsiteY12" fmla="*/ 548640 h 678180"/>
                  <a:gd name="connsiteX13" fmla="*/ 0 w 1592580"/>
                  <a:gd name="connsiteY13" fmla="*/ 601980 h 678180"/>
                  <a:gd name="connsiteX14" fmla="*/ 0 w 1592580"/>
                  <a:gd name="connsiteY14" fmla="*/ 187960 h 678180"/>
                  <a:gd name="connsiteX0" fmla="*/ 0 w 1592580"/>
                  <a:gd name="connsiteY0" fmla="*/ 187960 h 678180"/>
                  <a:gd name="connsiteX1" fmla="*/ 320040 w 1592580"/>
                  <a:gd name="connsiteY1" fmla="*/ 48260 h 678180"/>
                  <a:gd name="connsiteX2" fmla="*/ 690880 w 1592580"/>
                  <a:gd name="connsiteY2" fmla="*/ 0 h 678180"/>
                  <a:gd name="connsiteX3" fmla="*/ 1102360 w 1592580"/>
                  <a:gd name="connsiteY3" fmla="*/ 190500 h 678180"/>
                  <a:gd name="connsiteX4" fmla="*/ 1592580 w 1592580"/>
                  <a:gd name="connsiteY4" fmla="*/ 256540 h 678180"/>
                  <a:gd name="connsiteX5" fmla="*/ 1574800 w 1592580"/>
                  <a:gd name="connsiteY5" fmla="*/ 370840 h 678180"/>
                  <a:gd name="connsiteX6" fmla="*/ 1325880 w 1592580"/>
                  <a:gd name="connsiteY6" fmla="*/ 378460 h 678180"/>
                  <a:gd name="connsiteX7" fmla="*/ 843280 w 1592580"/>
                  <a:gd name="connsiteY7" fmla="*/ 419100 h 678180"/>
                  <a:gd name="connsiteX8" fmla="*/ 850900 w 1592580"/>
                  <a:gd name="connsiteY8" fmla="*/ 441960 h 678180"/>
                  <a:gd name="connsiteX9" fmla="*/ 1417320 w 1592580"/>
                  <a:gd name="connsiteY9" fmla="*/ 406400 h 678180"/>
                  <a:gd name="connsiteX10" fmla="*/ 1120140 w 1592580"/>
                  <a:gd name="connsiteY10" fmla="*/ 678180 h 678180"/>
                  <a:gd name="connsiteX11" fmla="*/ 508000 w 1592580"/>
                  <a:gd name="connsiteY11" fmla="*/ 563880 h 678180"/>
                  <a:gd name="connsiteX12" fmla="*/ 213360 w 1592580"/>
                  <a:gd name="connsiteY12" fmla="*/ 548640 h 678180"/>
                  <a:gd name="connsiteX13" fmla="*/ 0 w 1592580"/>
                  <a:gd name="connsiteY13" fmla="*/ 601980 h 678180"/>
                  <a:gd name="connsiteX14" fmla="*/ 0 w 1592580"/>
                  <a:gd name="connsiteY14" fmla="*/ 187960 h 678180"/>
                  <a:gd name="connsiteX0" fmla="*/ 0 w 1624210"/>
                  <a:gd name="connsiteY0" fmla="*/ 187960 h 678180"/>
                  <a:gd name="connsiteX1" fmla="*/ 320040 w 1624210"/>
                  <a:gd name="connsiteY1" fmla="*/ 48260 h 678180"/>
                  <a:gd name="connsiteX2" fmla="*/ 690880 w 1624210"/>
                  <a:gd name="connsiteY2" fmla="*/ 0 h 678180"/>
                  <a:gd name="connsiteX3" fmla="*/ 1102360 w 1624210"/>
                  <a:gd name="connsiteY3" fmla="*/ 190500 h 678180"/>
                  <a:gd name="connsiteX4" fmla="*/ 1592580 w 1624210"/>
                  <a:gd name="connsiteY4" fmla="*/ 256540 h 678180"/>
                  <a:gd name="connsiteX5" fmla="*/ 1574800 w 1624210"/>
                  <a:gd name="connsiteY5" fmla="*/ 370840 h 678180"/>
                  <a:gd name="connsiteX6" fmla="*/ 1325880 w 1624210"/>
                  <a:gd name="connsiteY6" fmla="*/ 378460 h 678180"/>
                  <a:gd name="connsiteX7" fmla="*/ 843280 w 1624210"/>
                  <a:gd name="connsiteY7" fmla="*/ 419100 h 678180"/>
                  <a:gd name="connsiteX8" fmla="*/ 850900 w 1624210"/>
                  <a:gd name="connsiteY8" fmla="*/ 441960 h 678180"/>
                  <a:gd name="connsiteX9" fmla="*/ 1417320 w 1624210"/>
                  <a:gd name="connsiteY9" fmla="*/ 406400 h 678180"/>
                  <a:gd name="connsiteX10" fmla="*/ 1120140 w 1624210"/>
                  <a:gd name="connsiteY10" fmla="*/ 678180 h 678180"/>
                  <a:gd name="connsiteX11" fmla="*/ 508000 w 1624210"/>
                  <a:gd name="connsiteY11" fmla="*/ 563880 h 678180"/>
                  <a:gd name="connsiteX12" fmla="*/ 213360 w 1624210"/>
                  <a:gd name="connsiteY12" fmla="*/ 548640 h 678180"/>
                  <a:gd name="connsiteX13" fmla="*/ 0 w 1624210"/>
                  <a:gd name="connsiteY13" fmla="*/ 601980 h 678180"/>
                  <a:gd name="connsiteX14" fmla="*/ 0 w 1624210"/>
                  <a:gd name="connsiteY14" fmla="*/ 187960 h 678180"/>
                  <a:gd name="connsiteX0" fmla="*/ 0 w 1627299"/>
                  <a:gd name="connsiteY0" fmla="*/ 187960 h 678180"/>
                  <a:gd name="connsiteX1" fmla="*/ 320040 w 1627299"/>
                  <a:gd name="connsiteY1" fmla="*/ 48260 h 678180"/>
                  <a:gd name="connsiteX2" fmla="*/ 690880 w 1627299"/>
                  <a:gd name="connsiteY2" fmla="*/ 0 h 678180"/>
                  <a:gd name="connsiteX3" fmla="*/ 1102360 w 1627299"/>
                  <a:gd name="connsiteY3" fmla="*/ 190500 h 678180"/>
                  <a:gd name="connsiteX4" fmla="*/ 1592580 w 1627299"/>
                  <a:gd name="connsiteY4" fmla="*/ 256540 h 678180"/>
                  <a:gd name="connsiteX5" fmla="*/ 1574800 w 1627299"/>
                  <a:gd name="connsiteY5" fmla="*/ 370840 h 678180"/>
                  <a:gd name="connsiteX6" fmla="*/ 1325880 w 1627299"/>
                  <a:gd name="connsiteY6" fmla="*/ 378460 h 678180"/>
                  <a:gd name="connsiteX7" fmla="*/ 843280 w 1627299"/>
                  <a:gd name="connsiteY7" fmla="*/ 419100 h 678180"/>
                  <a:gd name="connsiteX8" fmla="*/ 850900 w 1627299"/>
                  <a:gd name="connsiteY8" fmla="*/ 441960 h 678180"/>
                  <a:gd name="connsiteX9" fmla="*/ 1417320 w 1627299"/>
                  <a:gd name="connsiteY9" fmla="*/ 406400 h 678180"/>
                  <a:gd name="connsiteX10" fmla="*/ 1120140 w 1627299"/>
                  <a:gd name="connsiteY10" fmla="*/ 678180 h 678180"/>
                  <a:gd name="connsiteX11" fmla="*/ 508000 w 1627299"/>
                  <a:gd name="connsiteY11" fmla="*/ 563880 h 678180"/>
                  <a:gd name="connsiteX12" fmla="*/ 213360 w 1627299"/>
                  <a:gd name="connsiteY12" fmla="*/ 548640 h 678180"/>
                  <a:gd name="connsiteX13" fmla="*/ 0 w 1627299"/>
                  <a:gd name="connsiteY13" fmla="*/ 601980 h 678180"/>
                  <a:gd name="connsiteX14" fmla="*/ 0 w 1627299"/>
                  <a:gd name="connsiteY14" fmla="*/ 187960 h 678180"/>
                  <a:gd name="connsiteX0" fmla="*/ 0 w 1627299"/>
                  <a:gd name="connsiteY0" fmla="*/ 187960 h 678180"/>
                  <a:gd name="connsiteX1" fmla="*/ 320040 w 1627299"/>
                  <a:gd name="connsiteY1" fmla="*/ 48260 h 678180"/>
                  <a:gd name="connsiteX2" fmla="*/ 690880 w 1627299"/>
                  <a:gd name="connsiteY2" fmla="*/ 0 h 678180"/>
                  <a:gd name="connsiteX3" fmla="*/ 1102360 w 1627299"/>
                  <a:gd name="connsiteY3" fmla="*/ 190500 h 678180"/>
                  <a:gd name="connsiteX4" fmla="*/ 1592580 w 1627299"/>
                  <a:gd name="connsiteY4" fmla="*/ 256540 h 678180"/>
                  <a:gd name="connsiteX5" fmla="*/ 1574800 w 1627299"/>
                  <a:gd name="connsiteY5" fmla="*/ 370840 h 678180"/>
                  <a:gd name="connsiteX6" fmla="*/ 1325880 w 1627299"/>
                  <a:gd name="connsiteY6" fmla="*/ 378460 h 678180"/>
                  <a:gd name="connsiteX7" fmla="*/ 843280 w 1627299"/>
                  <a:gd name="connsiteY7" fmla="*/ 419100 h 678180"/>
                  <a:gd name="connsiteX8" fmla="*/ 850900 w 1627299"/>
                  <a:gd name="connsiteY8" fmla="*/ 441960 h 678180"/>
                  <a:gd name="connsiteX9" fmla="*/ 1417320 w 1627299"/>
                  <a:gd name="connsiteY9" fmla="*/ 406400 h 678180"/>
                  <a:gd name="connsiteX10" fmla="*/ 1120140 w 1627299"/>
                  <a:gd name="connsiteY10" fmla="*/ 678180 h 678180"/>
                  <a:gd name="connsiteX11" fmla="*/ 508000 w 1627299"/>
                  <a:gd name="connsiteY11" fmla="*/ 563880 h 678180"/>
                  <a:gd name="connsiteX12" fmla="*/ 213360 w 1627299"/>
                  <a:gd name="connsiteY12" fmla="*/ 548640 h 678180"/>
                  <a:gd name="connsiteX13" fmla="*/ 0 w 1627299"/>
                  <a:gd name="connsiteY13" fmla="*/ 601980 h 678180"/>
                  <a:gd name="connsiteX14" fmla="*/ 0 w 1627299"/>
                  <a:gd name="connsiteY14" fmla="*/ 187960 h 678180"/>
                  <a:gd name="connsiteX0" fmla="*/ 0 w 1627299"/>
                  <a:gd name="connsiteY0" fmla="*/ 187960 h 678180"/>
                  <a:gd name="connsiteX1" fmla="*/ 320040 w 1627299"/>
                  <a:gd name="connsiteY1" fmla="*/ 48260 h 678180"/>
                  <a:gd name="connsiteX2" fmla="*/ 690880 w 1627299"/>
                  <a:gd name="connsiteY2" fmla="*/ 0 h 678180"/>
                  <a:gd name="connsiteX3" fmla="*/ 1102360 w 1627299"/>
                  <a:gd name="connsiteY3" fmla="*/ 190500 h 678180"/>
                  <a:gd name="connsiteX4" fmla="*/ 1592580 w 1627299"/>
                  <a:gd name="connsiteY4" fmla="*/ 256540 h 678180"/>
                  <a:gd name="connsiteX5" fmla="*/ 1574800 w 1627299"/>
                  <a:gd name="connsiteY5" fmla="*/ 370840 h 678180"/>
                  <a:gd name="connsiteX6" fmla="*/ 1325880 w 1627299"/>
                  <a:gd name="connsiteY6" fmla="*/ 378460 h 678180"/>
                  <a:gd name="connsiteX7" fmla="*/ 843280 w 1627299"/>
                  <a:gd name="connsiteY7" fmla="*/ 419100 h 678180"/>
                  <a:gd name="connsiteX8" fmla="*/ 850900 w 1627299"/>
                  <a:gd name="connsiteY8" fmla="*/ 441960 h 678180"/>
                  <a:gd name="connsiteX9" fmla="*/ 1417320 w 1627299"/>
                  <a:gd name="connsiteY9" fmla="*/ 406400 h 678180"/>
                  <a:gd name="connsiteX10" fmla="*/ 1120140 w 1627299"/>
                  <a:gd name="connsiteY10" fmla="*/ 678180 h 678180"/>
                  <a:gd name="connsiteX11" fmla="*/ 508000 w 1627299"/>
                  <a:gd name="connsiteY11" fmla="*/ 563880 h 678180"/>
                  <a:gd name="connsiteX12" fmla="*/ 213360 w 1627299"/>
                  <a:gd name="connsiteY12" fmla="*/ 548640 h 678180"/>
                  <a:gd name="connsiteX13" fmla="*/ 0 w 1627299"/>
                  <a:gd name="connsiteY13" fmla="*/ 601980 h 678180"/>
                  <a:gd name="connsiteX14" fmla="*/ 0 w 1627299"/>
                  <a:gd name="connsiteY14" fmla="*/ 187960 h 678180"/>
                  <a:gd name="connsiteX0" fmla="*/ 0 w 1627299"/>
                  <a:gd name="connsiteY0" fmla="*/ 187960 h 678180"/>
                  <a:gd name="connsiteX1" fmla="*/ 320040 w 1627299"/>
                  <a:gd name="connsiteY1" fmla="*/ 48260 h 678180"/>
                  <a:gd name="connsiteX2" fmla="*/ 690880 w 1627299"/>
                  <a:gd name="connsiteY2" fmla="*/ 0 h 678180"/>
                  <a:gd name="connsiteX3" fmla="*/ 1102360 w 1627299"/>
                  <a:gd name="connsiteY3" fmla="*/ 190500 h 678180"/>
                  <a:gd name="connsiteX4" fmla="*/ 1592580 w 1627299"/>
                  <a:gd name="connsiteY4" fmla="*/ 256540 h 678180"/>
                  <a:gd name="connsiteX5" fmla="*/ 1574800 w 1627299"/>
                  <a:gd name="connsiteY5" fmla="*/ 370840 h 678180"/>
                  <a:gd name="connsiteX6" fmla="*/ 1325880 w 1627299"/>
                  <a:gd name="connsiteY6" fmla="*/ 378460 h 678180"/>
                  <a:gd name="connsiteX7" fmla="*/ 843280 w 1627299"/>
                  <a:gd name="connsiteY7" fmla="*/ 419100 h 678180"/>
                  <a:gd name="connsiteX8" fmla="*/ 850900 w 1627299"/>
                  <a:gd name="connsiteY8" fmla="*/ 441960 h 678180"/>
                  <a:gd name="connsiteX9" fmla="*/ 1417320 w 1627299"/>
                  <a:gd name="connsiteY9" fmla="*/ 406400 h 678180"/>
                  <a:gd name="connsiteX10" fmla="*/ 1120140 w 1627299"/>
                  <a:gd name="connsiteY10" fmla="*/ 678180 h 678180"/>
                  <a:gd name="connsiteX11" fmla="*/ 508000 w 1627299"/>
                  <a:gd name="connsiteY11" fmla="*/ 563880 h 678180"/>
                  <a:gd name="connsiteX12" fmla="*/ 213360 w 1627299"/>
                  <a:gd name="connsiteY12" fmla="*/ 548640 h 678180"/>
                  <a:gd name="connsiteX13" fmla="*/ 0 w 1627299"/>
                  <a:gd name="connsiteY13" fmla="*/ 601980 h 678180"/>
                  <a:gd name="connsiteX14" fmla="*/ 0 w 1627299"/>
                  <a:gd name="connsiteY14" fmla="*/ 187960 h 678180"/>
                  <a:gd name="connsiteX0" fmla="*/ 0 w 1627299"/>
                  <a:gd name="connsiteY0" fmla="*/ 187960 h 678180"/>
                  <a:gd name="connsiteX1" fmla="*/ 320040 w 1627299"/>
                  <a:gd name="connsiteY1" fmla="*/ 48260 h 678180"/>
                  <a:gd name="connsiteX2" fmla="*/ 690880 w 1627299"/>
                  <a:gd name="connsiteY2" fmla="*/ 0 h 678180"/>
                  <a:gd name="connsiteX3" fmla="*/ 1102360 w 1627299"/>
                  <a:gd name="connsiteY3" fmla="*/ 190500 h 678180"/>
                  <a:gd name="connsiteX4" fmla="*/ 1592580 w 1627299"/>
                  <a:gd name="connsiteY4" fmla="*/ 256540 h 678180"/>
                  <a:gd name="connsiteX5" fmla="*/ 1574800 w 1627299"/>
                  <a:gd name="connsiteY5" fmla="*/ 370840 h 678180"/>
                  <a:gd name="connsiteX6" fmla="*/ 1325880 w 1627299"/>
                  <a:gd name="connsiteY6" fmla="*/ 378460 h 678180"/>
                  <a:gd name="connsiteX7" fmla="*/ 843280 w 1627299"/>
                  <a:gd name="connsiteY7" fmla="*/ 419100 h 678180"/>
                  <a:gd name="connsiteX8" fmla="*/ 850900 w 1627299"/>
                  <a:gd name="connsiteY8" fmla="*/ 441960 h 678180"/>
                  <a:gd name="connsiteX9" fmla="*/ 1417320 w 1627299"/>
                  <a:gd name="connsiteY9" fmla="*/ 406400 h 678180"/>
                  <a:gd name="connsiteX10" fmla="*/ 1120140 w 1627299"/>
                  <a:gd name="connsiteY10" fmla="*/ 678180 h 678180"/>
                  <a:gd name="connsiteX11" fmla="*/ 508000 w 1627299"/>
                  <a:gd name="connsiteY11" fmla="*/ 563880 h 678180"/>
                  <a:gd name="connsiteX12" fmla="*/ 213360 w 1627299"/>
                  <a:gd name="connsiteY12" fmla="*/ 548640 h 678180"/>
                  <a:gd name="connsiteX13" fmla="*/ 0 w 1627299"/>
                  <a:gd name="connsiteY13" fmla="*/ 601980 h 678180"/>
                  <a:gd name="connsiteX14" fmla="*/ 0 w 1627299"/>
                  <a:gd name="connsiteY14" fmla="*/ 187960 h 678180"/>
                  <a:gd name="connsiteX0" fmla="*/ 0 w 1627299"/>
                  <a:gd name="connsiteY0" fmla="*/ 187960 h 678180"/>
                  <a:gd name="connsiteX1" fmla="*/ 320040 w 1627299"/>
                  <a:gd name="connsiteY1" fmla="*/ 48260 h 678180"/>
                  <a:gd name="connsiteX2" fmla="*/ 690880 w 1627299"/>
                  <a:gd name="connsiteY2" fmla="*/ 0 h 678180"/>
                  <a:gd name="connsiteX3" fmla="*/ 1102360 w 1627299"/>
                  <a:gd name="connsiteY3" fmla="*/ 190500 h 678180"/>
                  <a:gd name="connsiteX4" fmla="*/ 1592580 w 1627299"/>
                  <a:gd name="connsiteY4" fmla="*/ 256540 h 678180"/>
                  <a:gd name="connsiteX5" fmla="*/ 1574800 w 1627299"/>
                  <a:gd name="connsiteY5" fmla="*/ 370840 h 678180"/>
                  <a:gd name="connsiteX6" fmla="*/ 1325880 w 1627299"/>
                  <a:gd name="connsiteY6" fmla="*/ 378460 h 678180"/>
                  <a:gd name="connsiteX7" fmla="*/ 843280 w 1627299"/>
                  <a:gd name="connsiteY7" fmla="*/ 419100 h 678180"/>
                  <a:gd name="connsiteX8" fmla="*/ 850900 w 1627299"/>
                  <a:gd name="connsiteY8" fmla="*/ 441960 h 678180"/>
                  <a:gd name="connsiteX9" fmla="*/ 1417320 w 1627299"/>
                  <a:gd name="connsiteY9" fmla="*/ 406400 h 678180"/>
                  <a:gd name="connsiteX10" fmla="*/ 1120140 w 1627299"/>
                  <a:gd name="connsiteY10" fmla="*/ 678180 h 678180"/>
                  <a:gd name="connsiteX11" fmla="*/ 508000 w 1627299"/>
                  <a:gd name="connsiteY11" fmla="*/ 563880 h 678180"/>
                  <a:gd name="connsiteX12" fmla="*/ 213360 w 1627299"/>
                  <a:gd name="connsiteY12" fmla="*/ 548640 h 678180"/>
                  <a:gd name="connsiteX13" fmla="*/ 0 w 1627299"/>
                  <a:gd name="connsiteY13" fmla="*/ 601980 h 678180"/>
                  <a:gd name="connsiteX14" fmla="*/ 0 w 1627299"/>
                  <a:gd name="connsiteY14" fmla="*/ 187960 h 678180"/>
                  <a:gd name="connsiteX0" fmla="*/ 0 w 1627299"/>
                  <a:gd name="connsiteY0" fmla="*/ 187960 h 678180"/>
                  <a:gd name="connsiteX1" fmla="*/ 320040 w 1627299"/>
                  <a:gd name="connsiteY1" fmla="*/ 48260 h 678180"/>
                  <a:gd name="connsiteX2" fmla="*/ 690880 w 1627299"/>
                  <a:gd name="connsiteY2" fmla="*/ 0 h 678180"/>
                  <a:gd name="connsiteX3" fmla="*/ 1102360 w 1627299"/>
                  <a:gd name="connsiteY3" fmla="*/ 190500 h 678180"/>
                  <a:gd name="connsiteX4" fmla="*/ 1592580 w 1627299"/>
                  <a:gd name="connsiteY4" fmla="*/ 256540 h 678180"/>
                  <a:gd name="connsiteX5" fmla="*/ 1574800 w 1627299"/>
                  <a:gd name="connsiteY5" fmla="*/ 370840 h 678180"/>
                  <a:gd name="connsiteX6" fmla="*/ 1325880 w 1627299"/>
                  <a:gd name="connsiteY6" fmla="*/ 378460 h 678180"/>
                  <a:gd name="connsiteX7" fmla="*/ 843280 w 1627299"/>
                  <a:gd name="connsiteY7" fmla="*/ 419100 h 678180"/>
                  <a:gd name="connsiteX8" fmla="*/ 850900 w 1627299"/>
                  <a:gd name="connsiteY8" fmla="*/ 441960 h 678180"/>
                  <a:gd name="connsiteX9" fmla="*/ 1417320 w 1627299"/>
                  <a:gd name="connsiteY9" fmla="*/ 406400 h 678180"/>
                  <a:gd name="connsiteX10" fmla="*/ 1120140 w 1627299"/>
                  <a:gd name="connsiteY10" fmla="*/ 678180 h 678180"/>
                  <a:gd name="connsiteX11" fmla="*/ 508000 w 1627299"/>
                  <a:gd name="connsiteY11" fmla="*/ 563880 h 678180"/>
                  <a:gd name="connsiteX12" fmla="*/ 213360 w 1627299"/>
                  <a:gd name="connsiteY12" fmla="*/ 548640 h 678180"/>
                  <a:gd name="connsiteX13" fmla="*/ 0 w 1627299"/>
                  <a:gd name="connsiteY13" fmla="*/ 601980 h 678180"/>
                  <a:gd name="connsiteX14" fmla="*/ 0 w 1627299"/>
                  <a:gd name="connsiteY14" fmla="*/ 187960 h 678180"/>
                  <a:gd name="connsiteX0" fmla="*/ 0 w 1627299"/>
                  <a:gd name="connsiteY0" fmla="*/ 187960 h 678180"/>
                  <a:gd name="connsiteX1" fmla="*/ 320040 w 1627299"/>
                  <a:gd name="connsiteY1" fmla="*/ 48260 h 678180"/>
                  <a:gd name="connsiteX2" fmla="*/ 690880 w 1627299"/>
                  <a:gd name="connsiteY2" fmla="*/ 0 h 678180"/>
                  <a:gd name="connsiteX3" fmla="*/ 1102360 w 1627299"/>
                  <a:gd name="connsiteY3" fmla="*/ 190500 h 678180"/>
                  <a:gd name="connsiteX4" fmla="*/ 1592580 w 1627299"/>
                  <a:gd name="connsiteY4" fmla="*/ 256540 h 678180"/>
                  <a:gd name="connsiteX5" fmla="*/ 1574800 w 1627299"/>
                  <a:gd name="connsiteY5" fmla="*/ 370840 h 678180"/>
                  <a:gd name="connsiteX6" fmla="*/ 1325880 w 1627299"/>
                  <a:gd name="connsiteY6" fmla="*/ 378460 h 678180"/>
                  <a:gd name="connsiteX7" fmla="*/ 843280 w 1627299"/>
                  <a:gd name="connsiteY7" fmla="*/ 419100 h 678180"/>
                  <a:gd name="connsiteX8" fmla="*/ 850900 w 1627299"/>
                  <a:gd name="connsiteY8" fmla="*/ 441960 h 678180"/>
                  <a:gd name="connsiteX9" fmla="*/ 1417320 w 1627299"/>
                  <a:gd name="connsiteY9" fmla="*/ 406400 h 678180"/>
                  <a:gd name="connsiteX10" fmla="*/ 1120140 w 1627299"/>
                  <a:gd name="connsiteY10" fmla="*/ 678180 h 678180"/>
                  <a:gd name="connsiteX11" fmla="*/ 508000 w 1627299"/>
                  <a:gd name="connsiteY11" fmla="*/ 563880 h 678180"/>
                  <a:gd name="connsiteX12" fmla="*/ 213360 w 1627299"/>
                  <a:gd name="connsiteY12" fmla="*/ 548640 h 678180"/>
                  <a:gd name="connsiteX13" fmla="*/ 0 w 1627299"/>
                  <a:gd name="connsiteY13" fmla="*/ 601980 h 678180"/>
                  <a:gd name="connsiteX14" fmla="*/ 0 w 1627299"/>
                  <a:gd name="connsiteY14" fmla="*/ 187960 h 678180"/>
                  <a:gd name="connsiteX0" fmla="*/ 0 w 1627299"/>
                  <a:gd name="connsiteY0" fmla="*/ 187960 h 678180"/>
                  <a:gd name="connsiteX1" fmla="*/ 320040 w 1627299"/>
                  <a:gd name="connsiteY1" fmla="*/ 48260 h 678180"/>
                  <a:gd name="connsiteX2" fmla="*/ 690880 w 1627299"/>
                  <a:gd name="connsiteY2" fmla="*/ 0 h 678180"/>
                  <a:gd name="connsiteX3" fmla="*/ 1102360 w 1627299"/>
                  <a:gd name="connsiteY3" fmla="*/ 190500 h 678180"/>
                  <a:gd name="connsiteX4" fmla="*/ 1592580 w 1627299"/>
                  <a:gd name="connsiteY4" fmla="*/ 256540 h 678180"/>
                  <a:gd name="connsiteX5" fmla="*/ 1574800 w 1627299"/>
                  <a:gd name="connsiteY5" fmla="*/ 370840 h 678180"/>
                  <a:gd name="connsiteX6" fmla="*/ 1325880 w 1627299"/>
                  <a:gd name="connsiteY6" fmla="*/ 378460 h 678180"/>
                  <a:gd name="connsiteX7" fmla="*/ 843280 w 1627299"/>
                  <a:gd name="connsiteY7" fmla="*/ 419100 h 678180"/>
                  <a:gd name="connsiteX8" fmla="*/ 850900 w 1627299"/>
                  <a:gd name="connsiteY8" fmla="*/ 441960 h 678180"/>
                  <a:gd name="connsiteX9" fmla="*/ 1417320 w 1627299"/>
                  <a:gd name="connsiteY9" fmla="*/ 406400 h 678180"/>
                  <a:gd name="connsiteX10" fmla="*/ 1120140 w 1627299"/>
                  <a:gd name="connsiteY10" fmla="*/ 678180 h 678180"/>
                  <a:gd name="connsiteX11" fmla="*/ 508000 w 1627299"/>
                  <a:gd name="connsiteY11" fmla="*/ 563880 h 678180"/>
                  <a:gd name="connsiteX12" fmla="*/ 213360 w 1627299"/>
                  <a:gd name="connsiteY12" fmla="*/ 548640 h 678180"/>
                  <a:gd name="connsiteX13" fmla="*/ 0 w 1627299"/>
                  <a:gd name="connsiteY13" fmla="*/ 601980 h 678180"/>
                  <a:gd name="connsiteX14" fmla="*/ 0 w 1627299"/>
                  <a:gd name="connsiteY14" fmla="*/ 187960 h 678180"/>
                  <a:gd name="connsiteX0" fmla="*/ 0 w 1627299"/>
                  <a:gd name="connsiteY0" fmla="*/ 187960 h 678180"/>
                  <a:gd name="connsiteX1" fmla="*/ 320040 w 1627299"/>
                  <a:gd name="connsiteY1" fmla="*/ 48260 h 678180"/>
                  <a:gd name="connsiteX2" fmla="*/ 690880 w 1627299"/>
                  <a:gd name="connsiteY2" fmla="*/ 0 h 678180"/>
                  <a:gd name="connsiteX3" fmla="*/ 1102360 w 1627299"/>
                  <a:gd name="connsiteY3" fmla="*/ 190500 h 678180"/>
                  <a:gd name="connsiteX4" fmla="*/ 1592580 w 1627299"/>
                  <a:gd name="connsiteY4" fmla="*/ 256540 h 678180"/>
                  <a:gd name="connsiteX5" fmla="*/ 1574800 w 1627299"/>
                  <a:gd name="connsiteY5" fmla="*/ 370840 h 678180"/>
                  <a:gd name="connsiteX6" fmla="*/ 1325880 w 1627299"/>
                  <a:gd name="connsiteY6" fmla="*/ 378460 h 678180"/>
                  <a:gd name="connsiteX7" fmla="*/ 843280 w 1627299"/>
                  <a:gd name="connsiteY7" fmla="*/ 419100 h 678180"/>
                  <a:gd name="connsiteX8" fmla="*/ 850900 w 1627299"/>
                  <a:gd name="connsiteY8" fmla="*/ 441960 h 678180"/>
                  <a:gd name="connsiteX9" fmla="*/ 1424940 w 1627299"/>
                  <a:gd name="connsiteY9" fmla="*/ 408305 h 678180"/>
                  <a:gd name="connsiteX10" fmla="*/ 1120140 w 1627299"/>
                  <a:gd name="connsiteY10" fmla="*/ 678180 h 678180"/>
                  <a:gd name="connsiteX11" fmla="*/ 508000 w 1627299"/>
                  <a:gd name="connsiteY11" fmla="*/ 563880 h 678180"/>
                  <a:gd name="connsiteX12" fmla="*/ 213360 w 1627299"/>
                  <a:gd name="connsiteY12" fmla="*/ 548640 h 678180"/>
                  <a:gd name="connsiteX13" fmla="*/ 0 w 1627299"/>
                  <a:gd name="connsiteY13" fmla="*/ 601980 h 678180"/>
                  <a:gd name="connsiteX14" fmla="*/ 0 w 1627299"/>
                  <a:gd name="connsiteY14" fmla="*/ 187960 h 678180"/>
                  <a:gd name="connsiteX0" fmla="*/ 0 w 1627299"/>
                  <a:gd name="connsiteY0" fmla="*/ 187960 h 672465"/>
                  <a:gd name="connsiteX1" fmla="*/ 320040 w 1627299"/>
                  <a:gd name="connsiteY1" fmla="*/ 48260 h 672465"/>
                  <a:gd name="connsiteX2" fmla="*/ 690880 w 1627299"/>
                  <a:gd name="connsiteY2" fmla="*/ 0 h 672465"/>
                  <a:gd name="connsiteX3" fmla="*/ 1102360 w 1627299"/>
                  <a:gd name="connsiteY3" fmla="*/ 190500 h 672465"/>
                  <a:gd name="connsiteX4" fmla="*/ 1592580 w 1627299"/>
                  <a:gd name="connsiteY4" fmla="*/ 256540 h 672465"/>
                  <a:gd name="connsiteX5" fmla="*/ 1574800 w 1627299"/>
                  <a:gd name="connsiteY5" fmla="*/ 370840 h 672465"/>
                  <a:gd name="connsiteX6" fmla="*/ 1325880 w 1627299"/>
                  <a:gd name="connsiteY6" fmla="*/ 378460 h 672465"/>
                  <a:gd name="connsiteX7" fmla="*/ 843280 w 1627299"/>
                  <a:gd name="connsiteY7" fmla="*/ 419100 h 672465"/>
                  <a:gd name="connsiteX8" fmla="*/ 850900 w 1627299"/>
                  <a:gd name="connsiteY8" fmla="*/ 441960 h 672465"/>
                  <a:gd name="connsiteX9" fmla="*/ 1424940 w 1627299"/>
                  <a:gd name="connsiteY9" fmla="*/ 408305 h 672465"/>
                  <a:gd name="connsiteX10" fmla="*/ 1101090 w 1627299"/>
                  <a:gd name="connsiteY10" fmla="*/ 672465 h 672465"/>
                  <a:gd name="connsiteX11" fmla="*/ 508000 w 1627299"/>
                  <a:gd name="connsiteY11" fmla="*/ 563880 h 672465"/>
                  <a:gd name="connsiteX12" fmla="*/ 213360 w 1627299"/>
                  <a:gd name="connsiteY12" fmla="*/ 548640 h 672465"/>
                  <a:gd name="connsiteX13" fmla="*/ 0 w 1627299"/>
                  <a:gd name="connsiteY13" fmla="*/ 601980 h 672465"/>
                  <a:gd name="connsiteX14" fmla="*/ 0 w 1627299"/>
                  <a:gd name="connsiteY14" fmla="*/ 187960 h 672465"/>
                  <a:gd name="connsiteX0" fmla="*/ 0 w 1627299"/>
                  <a:gd name="connsiteY0" fmla="*/ 187960 h 672465"/>
                  <a:gd name="connsiteX1" fmla="*/ 320040 w 1627299"/>
                  <a:gd name="connsiteY1" fmla="*/ 48260 h 672465"/>
                  <a:gd name="connsiteX2" fmla="*/ 690880 w 1627299"/>
                  <a:gd name="connsiteY2" fmla="*/ 0 h 672465"/>
                  <a:gd name="connsiteX3" fmla="*/ 1102360 w 1627299"/>
                  <a:gd name="connsiteY3" fmla="*/ 190500 h 672465"/>
                  <a:gd name="connsiteX4" fmla="*/ 1592580 w 1627299"/>
                  <a:gd name="connsiteY4" fmla="*/ 256540 h 672465"/>
                  <a:gd name="connsiteX5" fmla="*/ 1574800 w 1627299"/>
                  <a:gd name="connsiteY5" fmla="*/ 370840 h 672465"/>
                  <a:gd name="connsiteX6" fmla="*/ 1325880 w 1627299"/>
                  <a:gd name="connsiteY6" fmla="*/ 378460 h 672465"/>
                  <a:gd name="connsiteX7" fmla="*/ 843280 w 1627299"/>
                  <a:gd name="connsiteY7" fmla="*/ 419100 h 672465"/>
                  <a:gd name="connsiteX8" fmla="*/ 850900 w 1627299"/>
                  <a:gd name="connsiteY8" fmla="*/ 441960 h 672465"/>
                  <a:gd name="connsiteX9" fmla="*/ 1424940 w 1627299"/>
                  <a:gd name="connsiteY9" fmla="*/ 408305 h 672465"/>
                  <a:gd name="connsiteX10" fmla="*/ 1101090 w 1627299"/>
                  <a:gd name="connsiteY10" fmla="*/ 672465 h 672465"/>
                  <a:gd name="connsiteX11" fmla="*/ 508000 w 1627299"/>
                  <a:gd name="connsiteY11" fmla="*/ 563880 h 672465"/>
                  <a:gd name="connsiteX12" fmla="*/ 213360 w 1627299"/>
                  <a:gd name="connsiteY12" fmla="*/ 548640 h 672465"/>
                  <a:gd name="connsiteX13" fmla="*/ 0 w 1627299"/>
                  <a:gd name="connsiteY13" fmla="*/ 601980 h 672465"/>
                  <a:gd name="connsiteX14" fmla="*/ 0 w 1627299"/>
                  <a:gd name="connsiteY14" fmla="*/ 187960 h 672465"/>
                  <a:gd name="connsiteX0" fmla="*/ 0 w 1627299"/>
                  <a:gd name="connsiteY0" fmla="*/ 187960 h 672465"/>
                  <a:gd name="connsiteX1" fmla="*/ 320040 w 1627299"/>
                  <a:gd name="connsiteY1" fmla="*/ 48260 h 672465"/>
                  <a:gd name="connsiteX2" fmla="*/ 690880 w 1627299"/>
                  <a:gd name="connsiteY2" fmla="*/ 0 h 672465"/>
                  <a:gd name="connsiteX3" fmla="*/ 1102360 w 1627299"/>
                  <a:gd name="connsiteY3" fmla="*/ 190500 h 672465"/>
                  <a:gd name="connsiteX4" fmla="*/ 1592580 w 1627299"/>
                  <a:gd name="connsiteY4" fmla="*/ 256540 h 672465"/>
                  <a:gd name="connsiteX5" fmla="*/ 1574800 w 1627299"/>
                  <a:gd name="connsiteY5" fmla="*/ 370840 h 672465"/>
                  <a:gd name="connsiteX6" fmla="*/ 1325880 w 1627299"/>
                  <a:gd name="connsiteY6" fmla="*/ 378460 h 672465"/>
                  <a:gd name="connsiteX7" fmla="*/ 843280 w 1627299"/>
                  <a:gd name="connsiteY7" fmla="*/ 419100 h 672465"/>
                  <a:gd name="connsiteX8" fmla="*/ 850900 w 1627299"/>
                  <a:gd name="connsiteY8" fmla="*/ 441960 h 672465"/>
                  <a:gd name="connsiteX9" fmla="*/ 1322070 w 1627299"/>
                  <a:gd name="connsiteY9" fmla="*/ 448310 h 672465"/>
                  <a:gd name="connsiteX10" fmla="*/ 1101090 w 1627299"/>
                  <a:gd name="connsiteY10" fmla="*/ 672465 h 672465"/>
                  <a:gd name="connsiteX11" fmla="*/ 508000 w 1627299"/>
                  <a:gd name="connsiteY11" fmla="*/ 563880 h 672465"/>
                  <a:gd name="connsiteX12" fmla="*/ 213360 w 1627299"/>
                  <a:gd name="connsiteY12" fmla="*/ 548640 h 672465"/>
                  <a:gd name="connsiteX13" fmla="*/ 0 w 1627299"/>
                  <a:gd name="connsiteY13" fmla="*/ 601980 h 672465"/>
                  <a:gd name="connsiteX14" fmla="*/ 0 w 1627299"/>
                  <a:gd name="connsiteY14" fmla="*/ 187960 h 672465"/>
                  <a:gd name="connsiteX0" fmla="*/ 0 w 1627299"/>
                  <a:gd name="connsiteY0" fmla="*/ 187960 h 672465"/>
                  <a:gd name="connsiteX1" fmla="*/ 320040 w 1627299"/>
                  <a:gd name="connsiteY1" fmla="*/ 48260 h 672465"/>
                  <a:gd name="connsiteX2" fmla="*/ 690880 w 1627299"/>
                  <a:gd name="connsiteY2" fmla="*/ 0 h 672465"/>
                  <a:gd name="connsiteX3" fmla="*/ 1102360 w 1627299"/>
                  <a:gd name="connsiteY3" fmla="*/ 190500 h 672465"/>
                  <a:gd name="connsiteX4" fmla="*/ 1592580 w 1627299"/>
                  <a:gd name="connsiteY4" fmla="*/ 256540 h 672465"/>
                  <a:gd name="connsiteX5" fmla="*/ 1574800 w 1627299"/>
                  <a:gd name="connsiteY5" fmla="*/ 370840 h 672465"/>
                  <a:gd name="connsiteX6" fmla="*/ 1325880 w 1627299"/>
                  <a:gd name="connsiteY6" fmla="*/ 378460 h 672465"/>
                  <a:gd name="connsiteX7" fmla="*/ 843280 w 1627299"/>
                  <a:gd name="connsiteY7" fmla="*/ 419100 h 672465"/>
                  <a:gd name="connsiteX8" fmla="*/ 850900 w 1627299"/>
                  <a:gd name="connsiteY8" fmla="*/ 441960 h 672465"/>
                  <a:gd name="connsiteX9" fmla="*/ 1426845 w 1627299"/>
                  <a:gd name="connsiteY9" fmla="*/ 406400 h 672465"/>
                  <a:gd name="connsiteX10" fmla="*/ 1101090 w 1627299"/>
                  <a:gd name="connsiteY10" fmla="*/ 672465 h 672465"/>
                  <a:gd name="connsiteX11" fmla="*/ 508000 w 1627299"/>
                  <a:gd name="connsiteY11" fmla="*/ 563880 h 672465"/>
                  <a:gd name="connsiteX12" fmla="*/ 213360 w 1627299"/>
                  <a:gd name="connsiteY12" fmla="*/ 548640 h 672465"/>
                  <a:gd name="connsiteX13" fmla="*/ 0 w 1627299"/>
                  <a:gd name="connsiteY13" fmla="*/ 601980 h 672465"/>
                  <a:gd name="connsiteX14" fmla="*/ 0 w 1627299"/>
                  <a:gd name="connsiteY14" fmla="*/ 187960 h 672465"/>
                  <a:gd name="connsiteX0" fmla="*/ 0 w 1627299"/>
                  <a:gd name="connsiteY0" fmla="*/ 184150 h 668655"/>
                  <a:gd name="connsiteX1" fmla="*/ 320040 w 1627299"/>
                  <a:gd name="connsiteY1" fmla="*/ 44450 h 668655"/>
                  <a:gd name="connsiteX2" fmla="*/ 721360 w 1627299"/>
                  <a:gd name="connsiteY2" fmla="*/ 0 h 668655"/>
                  <a:gd name="connsiteX3" fmla="*/ 1102360 w 1627299"/>
                  <a:gd name="connsiteY3" fmla="*/ 186690 h 668655"/>
                  <a:gd name="connsiteX4" fmla="*/ 1592580 w 1627299"/>
                  <a:gd name="connsiteY4" fmla="*/ 252730 h 668655"/>
                  <a:gd name="connsiteX5" fmla="*/ 1574800 w 1627299"/>
                  <a:gd name="connsiteY5" fmla="*/ 367030 h 668655"/>
                  <a:gd name="connsiteX6" fmla="*/ 1325880 w 1627299"/>
                  <a:gd name="connsiteY6" fmla="*/ 374650 h 668655"/>
                  <a:gd name="connsiteX7" fmla="*/ 843280 w 1627299"/>
                  <a:gd name="connsiteY7" fmla="*/ 415290 h 668655"/>
                  <a:gd name="connsiteX8" fmla="*/ 850900 w 1627299"/>
                  <a:gd name="connsiteY8" fmla="*/ 438150 h 668655"/>
                  <a:gd name="connsiteX9" fmla="*/ 1426845 w 1627299"/>
                  <a:gd name="connsiteY9" fmla="*/ 402590 h 668655"/>
                  <a:gd name="connsiteX10" fmla="*/ 1101090 w 1627299"/>
                  <a:gd name="connsiteY10" fmla="*/ 668655 h 668655"/>
                  <a:gd name="connsiteX11" fmla="*/ 508000 w 1627299"/>
                  <a:gd name="connsiteY11" fmla="*/ 560070 h 668655"/>
                  <a:gd name="connsiteX12" fmla="*/ 213360 w 1627299"/>
                  <a:gd name="connsiteY12" fmla="*/ 544830 h 668655"/>
                  <a:gd name="connsiteX13" fmla="*/ 0 w 1627299"/>
                  <a:gd name="connsiteY13" fmla="*/ 598170 h 668655"/>
                  <a:gd name="connsiteX14" fmla="*/ 0 w 1627299"/>
                  <a:gd name="connsiteY14" fmla="*/ 184150 h 668655"/>
                  <a:gd name="connsiteX0" fmla="*/ 0 w 1627299"/>
                  <a:gd name="connsiteY0" fmla="*/ 184150 h 668655"/>
                  <a:gd name="connsiteX1" fmla="*/ 320040 w 1627299"/>
                  <a:gd name="connsiteY1" fmla="*/ 44450 h 668655"/>
                  <a:gd name="connsiteX2" fmla="*/ 721360 w 1627299"/>
                  <a:gd name="connsiteY2" fmla="*/ 0 h 668655"/>
                  <a:gd name="connsiteX3" fmla="*/ 1102360 w 1627299"/>
                  <a:gd name="connsiteY3" fmla="*/ 186690 h 668655"/>
                  <a:gd name="connsiteX4" fmla="*/ 1592580 w 1627299"/>
                  <a:gd name="connsiteY4" fmla="*/ 252730 h 668655"/>
                  <a:gd name="connsiteX5" fmla="*/ 1574800 w 1627299"/>
                  <a:gd name="connsiteY5" fmla="*/ 367030 h 668655"/>
                  <a:gd name="connsiteX6" fmla="*/ 1325880 w 1627299"/>
                  <a:gd name="connsiteY6" fmla="*/ 374650 h 668655"/>
                  <a:gd name="connsiteX7" fmla="*/ 843280 w 1627299"/>
                  <a:gd name="connsiteY7" fmla="*/ 415290 h 668655"/>
                  <a:gd name="connsiteX8" fmla="*/ 850900 w 1627299"/>
                  <a:gd name="connsiteY8" fmla="*/ 438150 h 668655"/>
                  <a:gd name="connsiteX9" fmla="*/ 1426845 w 1627299"/>
                  <a:gd name="connsiteY9" fmla="*/ 402590 h 668655"/>
                  <a:gd name="connsiteX10" fmla="*/ 1101090 w 1627299"/>
                  <a:gd name="connsiteY10" fmla="*/ 668655 h 668655"/>
                  <a:gd name="connsiteX11" fmla="*/ 508000 w 1627299"/>
                  <a:gd name="connsiteY11" fmla="*/ 560070 h 668655"/>
                  <a:gd name="connsiteX12" fmla="*/ 213360 w 1627299"/>
                  <a:gd name="connsiteY12" fmla="*/ 544830 h 668655"/>
                  <a:gd name="connsiteX13" fmla="*/ 0 w 1627299"/>
                  <a:gd name="connsiteY13" fmla="*/ 598170 h 668655"/>
                  <a:gd name="connsiteX14" fmla="*/ 0 w 1627299"/>
                  <a:gd name="connsiteY14" fmla="*/ 184150 h 668655"/>
                  <a:gd name="connsiteX0" fmla="*/ 0 w 1627299"/>
                  <a:gd name="connsiteY0" fmla="*/ 184150 h 671684"/>
                  <a:gd name="connsiteX1" fmla="*/ 320040 w 1627299"/>
                  <a:gd name="connsiteY1" fmla="*/ 44450 h 671684"/>
                  <a:gd name="connsiteX2" fmla="*/ 721360 w 1627299"/>
                  <a:gd name="connsiteY2" fmla="*/ 0 h 671684"/>
                  <a:gd name="connsiteX3" fmla="*/ 1102360 w 1627299"/>
                  <a:gd name="connsiteY3" fmla="*/ 186690 h 671684"/>
                  <a:gd name="connsiteX4" fmla="*/ 1592580 w 1627299"/>
                  <a:gd name="connsiteY4" fmla="*/ 252730 h 671684"/>
                  <a:gd name="connsiteX5" fmla="*/ 1574800 w 1627299"/>
                  <a:gd name="connsiteY5" fmla="*/ 367030 h 671684"/>
                  <a:gd name="connsiteX6" fmla="*/ 1325880 w 1627299"/>
                  <a:gd name="connsiteY6" fmla="*/ 374650 h 671684"/>
                  <a:gd name="connsiteX7" fmla="*/ 843280 w 1627299"/>
                  <a:gd name="connsiteY7" fmla="*/ 415290 h 671684"/>
                  <a:gd name="connsiteX8" fmla="*/ 850900 w 1627299"/>
                  <a:gd name="connsiteY8" fmla="*/ 438150 h 671684"/>
                  <a:gd name="connsiteX9" fmla="*/ 1426845 w 1627299"/>
                  <a:gd name="connsiteY9" fmla="*/ 402590 h 671684"/>
                  <a:gd name="connsiteX10" fmla="*/ 1101090 w 1627299"/>
                  <a:gd name="connsiteY10" fmla="*/ 668655 h 671684"/>
                  <a:gd name="connsiteX11" fmla="*/ 508000 w 1627299"/>
                  <a:gd name="connsiteY11" fmla="*/ 560070 h 671684"/>
                  <a:gd name="connsiteX12" fmla="*/ 213360 w 1627299"/>
                  <a:gd name="connsiteY12" fmla="*/ 544830 h 671684"/>
                  <a:gd name="connsiteX13" fmla="*/ 0 w 1627299"/>
                  <a:gd name="connsiteY13" fmla="*/ 598170 h 671684"/>
                  <a:gd name="connsiteX14" fmla="*/ 0 w 1627299"/>
                  <a:gd name="connsiteY14" fmla="*/ 184150 h 671684"/>
                  <a:gd name="connsiteX0" fmla="*/ 0 w 1627299"/>
                  <a:gd name="connsiteY0" fmla="*/ 184150 h 671684"/>
                  <a:gd name="connsiteX1" fmla="*/ 320040 w 1627299"/>
                  <a:gd name="connsiteY1" fmla="*/ 44450 h 671684"/>
                  <a:gd name="connsiteX2" fmla="*/ 721360 w 1627299"/>
                  <a:gd name="connsiteY2" fmla="*/ 0 h 671684"/>
                  <a:gd name="connsiteX3" fmla="*/ 1102360 w 1627299"/>
                  <a:gd name="connsiteY3" fmla="*/ 186690 h 671684"/>
                  <a:gd name="connsiteX4" fmla="*/ 1592580 w 1627299"/>
                  <a:gd name="connsiteY4" fmla="*/ 252730 h 671684"/>
                  <a:gd name="connsiteX5" fmla="*/ 1574800 w 1627299"/>
                  <a:gd name="connsiteY5" fmla="*/ 367030 h 671684"/>
                  <a:gd name="connsiteX6" fmla="*/ 1325880 w 1627299"/>
                  <a:gd name="connsiteY6" fmla="*/ 374650 h 671684"/>
                  <a:gd name="connsiteX7" fmla="*/ 843280 w 1627299"/>
                  <a:gd name="connsiteY7" fmla="*/ 415290 h 671684"/>
                  <a:gd name="connsiteX8" fmla="*/ 850900 w 1627299"/>
                  <a:gd name="connsiteY8" fmla="*/ 438150 h 671684"/>
                  <a:gd name="connsiteX9" fmla="*/ 1426845 w 1627299"/>
                  <a:gd name="connsiteY9" fmla="*/ 402590 h 671684"/>
                  <a:gd name="connsiteX10" fmla="*/ 1101090 w 1627299"/>
                  <a:gd name="connsiteY10" fmla="*/ 668655 h 671684"/>
                  <a:gd name="connsiteX11" fmla="*/ 508000 w 1627299"/>
                  <a:gd name="connsiteY11" fmla="*/ 560070 h 671684"/>
                  <a:gd name="connsiteX12" fmla="*/ 213360 w 1627299"/>
                  <a:gd name="connsiteY12" fmla="*/ 544830 h 671684"/>
                  <a:gd name="connsiteX13" fmla="*/ 0 w 1627299"/>
                  <a:gd name="connsiteY13" fmla="*/ 598170 h 671684"/>
                  <a:gd name="connsiteX14" fmla="*/ 0 w 1627299"/>
                  <a:gd name="connsiteY14" fmla="*/ 184150 h 671684"/>
                  <a:gd name="connsiteX0" fmla="*/ 0 w 1627299"/>
                  <a:gd name="connsiteY0" fmla="*/ 176530 h 664064"/>
                  <a:gd name="connsiteX1" fmla="*/ 320040 w 1627299"/>
                  <a:gd name="connsiteY1" fmla="*/ 36830 h 664064"/>
                  <a:gd name="connsiteX2" fmla="*/ 706120 w 1627299"/>
                  <a:gd name="connsiteY2" fmla="*/ 0 h 664064"/>
                  <a:gd name="connsiteX3" fmla="*/ 1102360 w 1627299"/>
                  <a:gd name="connsiteY3" fmla="*/ 179070 h 664064"/>
                  <a:gd name="connsiteX4" fmla="*/ 1592580 w 1627299"/>
                  <a:gd name="connsiteY4" fmla="*/ 245110 h 664064"/>
                  <a:gd name="connsiteX5" fmla="*/ 1574800 w 1627299"/>
                  <a:gd name="connsiteY5" fmla="*/ 359410 h 664064"/>
                  <a:gd name="connsiteX6" fmla="*/ 1325880 w 1627299"/>
                  <a:gd name="connsiteY6" fmla="*/ 367030 h 664064"/>
                  <a:gd name="connsiteX7" fmla="*/ 843280 w 1627299"/>
                  <a:gd name="connsiteY7" fmla="*/ 407670 h 664064"/>
                  <a:gd name="connsiteX8" fmla="*/ 850900 w 1627299"/>
                  <a:gd name="connsiteY8" fmla="*/ 430530 h 664064"/>
                  <a:gd name="connsiteX9" fmla="*/ 1426845 w 1627299"/>
                  <a:gd name="connsiteY9" fmla="*/ 394970 h 664064"/>
                  <a:gd name="connsiteX10" fmla="*/ 1101090 w 1627299"/>
                  <a:gd name="connsiteY10" fmla="*/ 661035 h 664064"/>
                  <a:gd name="connsiteX11" fmla="*/ 508000 w 1627299"/>
                  <a:gd name="connsiteY11" fmla="*/ 552450 h 664064"/>
                  <a:gd name="connsiteX12" fmla="*/ 213360 w 1627299"/>
                  <a:gd name="connsiteY12" fmla="*/ 537210 h 664064"/>
                  <a:gd name="connsiteX13" fmla="*/ 0 w 1627299"/>
                  <a:gd name="connsiteY13" fmla="*/ 590550 h 664064"/>
                  <a:gd name="connsiteX14" fmla="*/ 0 w 1627299"/>
                  <a:gd name="connsiteY14" fmla="*/ 176530 h 664064"/>
                  <a:gd name="connsiteX0" fmla="*/ 0 w 1627299"/>
                  <a:gd name="connsiteY0" fmla="*/ 176530 h 664064"/>
                  <a:gd name="connsiteX1" fmla="*/ 320040 w 1627299"/>
                  <a:gd name="connsiteY1" fmla="*/ 36830 h 664064"/>
                  <a:gd name="connsiteX2" fmla="*/ 706120 w 1627299"/>
                  <a:gd name="connsiteY2" fmla="*/ 0 h 664064"/>
                  <a:gd name="connsiteX3" fmla="*/ 1102360 w 1627299"/>
                  <a:gd name="connsiteY3" fmla="*/ 179070 h 664064"/>
                  <a:gd name="connsiteX4" fmla="*/ 1592580 w 1627299"/>
                  <a:gd name="connsiteY4" fmla="*/ 245110 h 664064"/>
                  <a:gd name="connsiteX5" fmla="*/ 1574800 w 1627299"/>
                  <a:gd name="connsiteY5" fmla="*/ 359410 h 664064"/>
                  <a:gd name="connsiteX6" fmla="*/ 1325880 w 1627299"/>
                  <a:gd name="connsiteY6" fmla="*/ 367030 h 664064"/>
                  <a:gd name="connsiteX7" fmla="*/ 843280 w 1627299"/>
                  <a:gd name="connsiteY7" fmla="*/ 407670 h 664064"/>
                  <a:gd name="connsiteX8" fmla="*/ 850900 w 1627299"/>
                  <a:gd name="connsiteY8" fmla="*/ 430530 h 664064"/>
                  <a:gd name="connsiteX9" fmla="*/ 1426845 w 1627299"/>
                  <a:gd name="connsiteY9" fmla="*/ 394970 h 664064"/>
                  <a:gd name="connsiteX10" fmla="*/ 1101090 w 1627299"/>
                  <a:gd name="connsiteY10" fmla="*/ 661035 h 664064"/>
                  <a:gd name="connsiteX11" fmla="*/ 508000 w 1627299"/>
                  <a:gd name="connsiteY11" fmla="*/ 552450 h 664064"/>
                  <a:gd name="connsiteX12" fmla="*/ 213360 w 1627299"/>
                  <a:gd name="connsiteY12" fmla="*/ 537210 h 664064"/>
                  <a:gd name="connsiteX13" fmla="*/ 0 w 1627299"/>
                  <a:gd name="connsiteY13" fmla="*/ 590550 h 664064"/>
                  <a:gd name="connsiteX14" fmla="*/ 0 w 1627299"/>
                  <a:gd name="connsiteY14" fmla="*/ 176530 h 664064"/>
                  <a:gd name="connsiteX0" fmla="*/ 0 w 1627299"/>
                  <a:gd name="connsiteY0" fmla="*/ 176530 h 664064"/>
                  <a:gd name="connsiteX1" fmla="*/ 320040 w 1627299"/>
                  <a:gd name="connsiteY1" fmla="*/ 36830 h 664064"/>
                  <a:gd name="connsiteX2" fmla="*/ 706120 w 1627299"/>
                  <a:gd name="connsiteY2" fmla="*/ 0 h 664064"/>
                  <a:gd name="connsiteX3" fmla="*/ 1102360 w 1627299"/>
                  <a:gd name="connsiteY3" fmla="*/ 179070 h 664064"/>
                  <a:gd name="connsiteX4" fmla="*/ 1592580 w 1627299"/>
                  <a:gd name="connsiteY4" fmla="*/ 245110 h 664064"/>
                  <a:gd name="connsiteX5" fmla="*/ 1574800 w 1627299"/>
                  <a:gd name="connsiteY5" fmla="*/ 359410 h 664064"/>
                  <a:gd name="connsiteX6" fmla="*/ 1325880 w 1627299"/>
                  <a:gd name="connsiteY6" fmla="*/ 367030 h 664064"/>
                  <a:gd name="connsiteX7" fmla="*/ 843280 w 1627299"/>
                  <a:gd name="connsiteY7" fmla="*/ 407670 h 664064"/>
                  <a:gd name="connsiteX8" fmla="*/ 850900 w 1627299"/>
                  <a:gd name="connsiteY8" fmla="*/ 430530 h 664064"/>
                  <a:gd name="connsiteX9" fmla="*/ 1426845 w 1627299"/>
                  <a:gd name="connsiteY9" fmla="*/ 394970 h 664064"/>
                  <a:gd name="connsiteX10" fmla="*/ 1101090 w 1627299"/>
                  <a:gd name="connsiteY10" fmla="*/ 661035 h 664064"/>
                  <a:gd name="connsiteX11" fmla="*/ 508000 w 1627299"/>
                  <a:gd name="connsiteY11" fmla="*/ 552450 h 664064"/>
                  <a:gd name="connsiteX12" fmla="*/ 213360 w 1627299"/>
                  <a:gd name="connsiteY12" fmla="*/ 537210 h 664064"/>
                  <a:gd name="connsiteX13" fmla="*/ 0 w 1627299"/>
                  <a:gd name="connsiteY13" fmla="*/ 590550 h 664064"/>
                  <a:gd name="connsiteX14" fmla="*/ 0 w 1627299"/>
                  <a:gd name="connsiteY14" fmla="*/ 176530 h 664064"/>
                  <a:gd name="connsiteX0" fmla="*/ 0 w 1627299"/>
                  <a:gd name="connsiteY0" fmla="*/ 180340 h 667874"/>
                  <a:gd name="connsiteX1" fmla="*/ 320040 w 1627299"/>
                  <a:gd name="connsiteY1" fmla="*/ 40640 h 667874"/>
                  <a:gd name="connsiteX2" fmla="*/ 692785 w 1627299"/>
                  <a:gd name="connsiteY2" fmla="*/ 0 h 667874"/>
                  <a:gd name="connsiteX3" fmla="*/ 1102360 w 1627299"/>
                  <a:gd name="connsiteY3" fmla="*/ 182880 h 667874"/>
                  <a:gd name="connsiteX4" fmla="*/ 1592580 w 1627299"/>
                  <a:gd name="connsiteY4" fmla="*/ 248920 h 667874"/>
                  <a:gd name="connsiteX5" fmla="*/ 1574800 w 1627299"/>
                  <a:gd name="connsiteY5" fmla="*/ 363220 h 667874"/>
                  <a:gd name="connsiteX6" fmla="*/ 1325880 w 1627299"/>
                  <a:gd name="connsiteY6" fmla="*/ 370840 h 667874"/>
                  <a:gd name="connsiteX7" fmla="*/ 843280 w 1627299"/>
                  <a:gd name="connsiteY7" fmla="*/ 411480 h 667874"/>
                  <a:gd name="connsiteX8" fmla="*/ 850900 w 1627299"/>
                  <a:gd name="connsiteY8" fmla="*/ 434340 h 667874"/>
                  <a:gd name="connsiteX9" fmla="*/ 1426845 w 1627299"/>
                  <a:gd name="connsiteY9" fmla="*/ 398780 h 667874"/>
                  <a:gd name="connsiteX10" fmla="*/ 1101090 w 1627299"/>
                  <a:gd name="connsiteY10" fmla="*/ 664845 h 667874"/>
                  <a:gd name="connsiteX11" fmla="*/ 508000 w 1627299"/>
                  <a:gd name="connsiteY11" fmla="*/ 556260 h 667874"/>
                  <a:gd name="connsiteX12" fmla="*/ 213360 w 1627299"/>
                  <a:gd name="connsiteY12" fmla="*/ 541020 h 667874"/>
                  <a:gd name="connsiteX13" fmla="*/ 0 w 1627299"/>
                  <a:gd name="connsiteY13" fmla="*/ 594360 h 667874"/>
                  <a:gd name="connsiteX14" fmla="*/ 0 w 1627299"/>
                  <a:gd name="connsiteY14" fmla="*/ 180340 h 667874"/>
                  <a:gd name="connsiteX0" fmla="*/ 0 w 1627299"/>
                  <a:gd name="connsiteY0" fmla="*/ 180340 h 667874"/>
                  <a:gd name="connsiteX1" fmla="*/ 320040 w 1627299"/>
                  <a:gd name="connsiteY1" fmla="*/ 40640 h 667874"/>
                  <a:gd name="connsiteX2" fmla="*/ 692785 w 1627299"/>
                  <a:gd name="connsiteY2" fmla="*/ 0 h 667874"/>
                  <a:gd name="connsiteX3" fmla="*/ 1102360 w 1627299"/>
                  <a:gd name="connsiteY3" fmla="*/ 182880 h 667874"/>
                  <a:gd name="connsiteX4" fmla="*/ 1592580 w 1627299"/>
                  <a:gd name="connsiteY4" fmla="*/ 248920 h 667874"/>
                  <a:gd name="connsiteX5" fmla="*/ 1574800 w 1627299"/>
                  <a:gd name="connsiteY5" fmla="*/ 363220 h 667874"/>
                  <a:gd name="connsiteX6" fmla="*/ 1325880 w 1627299"/>
                  <a:gd name="connsiteY6" fmla="*/ 370840 h 667874"/>
                  <a:gd name="connsiteX7" fmla="*/ 843280 w 1627299"/>
                  <a:gd name="connsiteY7" fmla="*/ 411480 h 667874"/>
                  <a:gd name="connsiteX8" fmla="*/ 845185 w 1627299"/>
                  <a:gd name="connsiteY8" fmla="*/ 430530 h 667874"/>
                  <a:gd name="connsiteX9" fmla="*/ 1426845 w 1627299"/>
                  <a:gd name="connsiteY9" fmla="*/ 398780 h 667874"/>
                  <a:gd name="connsiteX10" fmla="*/ 1101090 w 1627299"/>
                  <a:gd name="connsiteY10" fmla="*/ 664845 h 667874"/>
                  <a:gd name="connsiteX11" fmla="*/ 508000 w 1627299"/>
                  <a:gd name="connsiteY11" fmla="*/ 556260 h 667874"/>
                  <a:gd name="connsiteX12" fmla="*/ 213360 w 1627299"/>
                  <a:gd name="connsiteY12" fmla="*/ 541020 h 667874"/>
                  <a:gd name="connsiteX13" fmla="*/ 0 w 1627299"/>
                  <a:gd name="connsiteY13" fmla="*/ 594360 h 667874"/>
                  <a:gd name="connsiteX14" fmla="*/ 0 w 1627299"/>
                  <a:gd name="connsiteY14" fmla="*/ 180340 h 667874"/>
                  <a:gd name="connsiteX0" fmla="*/ 0 w 1627299"/>
                  <a:gd name="connsiteY0" fmla="*/ 180340 h 667874"/>
                  <a:gd name="connsiteX1" fmla="*/ 320040 w 1627299"/>
                  <a:gd name="connsiteY1" fmla="*/ 40640 h 667874"/>
                  <a:gd name="connsiteX2" fmla="*/ 692785 w 1627299"/>
                  <a:gd name="connsiteY2" fmla="*/ 0 h 667874"/>
                  <a:gd name="connsiteX3" fmla="*/ 1102360 w 1627299"/>
                  <a:gd name="connsiteY3" fmla="*/ 182880 h 667874"/>
                  <a:gd name="connsiteX4" fmla="*/ 1592580 w 1627299"/>
                  <a:gd name="connsiteY4" fmla="*/ 248920 h 667874"/>
                  <a:gd name="connsiteX5" fmla="*/ 1574800 w 1627299"/>
                  <a:gd name="connsiteY5" fmla="*/ 363220 h 667874"/>
                  <a:gd name="connsiteX6" fmla="*/ 1325880 w 1627299"/>
                  <a:gd name="connsiteY6" fmla="*/ 370840 h 667874"/>
                  <a:gd name="connsiteX7" fmla="*/ 843280 w 1627299"/>
                  <a:gd name="connsiteY7" fmla="*/ 411480 h 667874"/>
                  <a:gd name="connsiteX8" fmla="*/ 847090 w 1627299"/>
                  <a:gd name="connsiteY8" fmla="*/ 434340 h 667874"/>
                  <a:gd name="connsiteX9" fmla="*/ 1426845 w 1627299"/>
                  <a:gd name="connsiteY9" fmla="*/ 398780 h 667874"/>
                  <a:gd name="connsiteX10" fmla="*/ 1101090 w 1627299"/>
                  <a:gd name="connsiteY10" fmla="*/ 664845 h 667874"/>
                  <a:gd name="connsiteX11" fmla="*/ 508000 w 1627299"/>
                  <a:gd name="connsiteY11" fmla="*/ 556260 h 667874"/>
                  <a:gd name="connsiteX12" fmla="*/ 213360 w 1627299"/>
                  <a:gd name="connsiteY12" fmla="*/ 541020 h 667874"/>
                  <a:gd name="connsiteX13" fmla="*/ 0 w 1627299"/>
                  <a:gd name="connsiteY13" fmla="*/ 594360 h 667874"/>
                  <a:gd name="connsiteX14" fmla="*/ 0 w 1627299"/>
                  <a:gd name="connsiteY14" fmla="*/ 180340 h 667874"/>
                  <a:gd name="connsiteX0" fmla="*/ 0 w 1627299"/>
                  <a:gd name="connsiteY0" fmla="*/ 180340 h 667874"/>
                  <a:gd name="connsiteX1" fmla="*/ 320040 w 1627299"/>
                  <a:gd name="connsiteY1" fmla="*/ 40640 h 667874"/>
                  <a:gd name="connsiteX2" fmla="*/ 692785 w 1627299"/>
                  <a:gd name="connsiteY2" fmla="*/ 0 h 667874"/>
                  <a:gd name="connsiteX3" fmla="*/ 1102360 w 1627299"/>
                  <a:gd name="connsiteY3" fmla="*/ 182880 h 667874"/>
                  <a:gd name="connsiteX4" fmla="*/ 1592580 w 1627299"/>
                  <a:gd name="connsiteY4" fmla="*/ 248920 h 667874"/>
                  <a:gd name="connsiteX5" fmla="*/ 1574800 w 1627299"/>
                  <a:gd name="connsiteY5" fmla="*/ 363220 h 667874"/>
                  <a:gd name="connsiteX6" fmla="*/ 1325880 w 1627299"/>
                  <a:gd name="connsiteY6" fmla="*/ 370840 h 667874"/>
                  <a:gd name="connsiteX7" fmla="*/ 843280 w 1627299"/>
                  <a:gd name="connsiteY7" fmla="*/ 411480 h 667874"/>
                  <a:gd name="connsiteX8" fmla="*/ 847090 w 1627299"/>
                  <a:gd name="connsiteY8" fmla="*/ 434340 h 667874"/>
                  <a:gd name="connsiteX9" fmla="*/ 1426845 w 1627299"/>
                  <a:gd name="connsiteY9" fmla="*/ 398780 h 667874"/>
                  <a:gd name="connsiteX10" fmla="*/ 1101090 w 1627299"/>
                  <a:gd name="connsiteY10" fmla="*/ 664845 h 667874"/>
                  <a:gd name="connsiteX11" fmla="*/ 508000 w 1627299"/>
                  <a:gd name="connsiteY11" fmla="*/ 556260 h 667874"/>
                  <a:gd name="connsiteX12" fmla="*/ 213360 w 1627299"/>
                  <a:gd name="connsiteY12" fmla="*/ 541020 h 667874"/>
                  <a:gd name="connsiteX13" fmla="*/ 0 w 1627299"/>
                  <a:gd name="connsiteY13" fmla="*/ 594360 h 667874"/>
                  <a:gd name="connsiteX14" fmla="*/ 0 w 1627299"/>
                  <a:gd name="connsiteY14" fmla="*/ 180340 h 667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27299" h="667874">
                    <a:moveTo>
                      <a:pt x="0" y="180340"/>
                    </a:moveTo>
                    <a:cubicBezTo>
                      <a:pt x="106680" y="133773"/>
                      <a:pt x="180340" y="49107"/>
                      <a:pt x="320040" y="40640"/>
                    </a:cubicBezTo>
                    <a:cubicBezTo>
                      <a:pt x="450427" y="44027"/>
                      <a:pt x="502708" y="41063"/>
                      <a:pt x="692785" y="0"/>
                    </a:cubicBezTo>
                    <a:cubicBezTo>
                      <a:pt x="885613" y="4233"/>
                      <a:pt x="905087" y="120227"/>
                      <a:pt x="1102360" y="182880"/>
                    </a:cubicBezTo>
                    <a:cubicBezTo>
                      <a:pt x="1208193" y="208280"/>
                      <a:pt x="1476587" y="167640"/>
                      <a:pt x="1592580" y="248920"/>
                    </a:cubicBezTo>
                    <a:cubicBezTo>
                      <a:pt x="1670473" y="300355"/>
                      <a:pt x="1595967" y="349885"/>
                      <a:pt x="1574800" y="363220"/>
                    </a:cubicBezTo>
                    <a:cubicBezTo>
                      <a:pt x="1488017" y="388620"/>
                      <a:pt x="1466003" y="393065"/>
                      <a:pt x="1325880" y="370840"/>
                    </a:cubicBezTo>
                    <a:cubicBezTo>
                      <a:pt x="951653" y="331047"/>
                      <a:pt x="954617" y="386503"/>
                      <a:pt x="843280" y="411480"/>
                    </a:cubicBezTo>
                    <a:lnTo>
                      <a:pt x="847090" y="434340"/>
                    </a:lnTo>
                    <a:cubicBezTo>
                      <a:pt x="1035897" y="323427"/>
                      <a:pt x="1232323" y="372533"/>
                      <a:pt x="1426845" y="398780"/>
                    </a:cubicBezTo>
                    <a:cubicBezTo>
                      <a:pt x="1358265" y="498898"/>
                      <a:pt x="1167765" y="661882"/>
                      <a:pt x="1101090" y="664845"/>
                    </a:cubicBezTo>
                    <a:cubicBezTo>
                      <a:pt x="888153" y="685800"/>
                      <a:pt x="705697" y="592455"/>
                      <a:pt x="508000" y="556260"/>
                    </a:cubicBezTo>
                    <a:cubicBezTo>
                      <a:pt x="383117" y="514985"/>
                      <a:pt x="311573" y="546100"/>
                      <a:pt x="213360" y="541020"/>
                    </a:cubicBezTo>
                    <a:lnTo>
                      <a:pt x="0" y="594360"/>
                    </a:lnTo>
                    <a:cubicBezTo>
                      <a:pt x="847" y="457200"/>
                      <a:pt x="1693" y="320040"/>
                      <a:pt x="0" y="18034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2581275" y="3743222"/>
                <a:ext cx="411480" cy="242038"/>
              </a:xfrm>
              <a:custGeom>
                <a:avLst/>
                <a:gdLst>
                  <a:gd name="connsiteX0" fmla="*/ 0 w 388620"/>
                  <a:gd name="connsiteY0" fmla="*/ 243840 h 266700"/>
                  <a:gd name="connsiteX1" fmla="*/ 274320 w 388620"/>
                  <a:gd name="connsiteY1" fmla="*/ 22860 h 266700"/>
                  <a:gd name="connsiteX2" fmla="*/ 388620 w 388620"/>
                  <a:gd name="connsiteY2" fmla="*/ 0 h 266700"/>
                  <a:gd name="connsiteX3" fmla="*/ 76200 w 388620"/>
                  <a:gd name="connsiteY3" fmla="*/ 266700 h 266700"/>
                  <a:gd name="connsiteX4" fmla="*/ 0 w 388620"/>
                  <a:gd name="connsiteY4" fmla="*/ 243840 h 266700"/>
                  <a:gd name="connsiteX0" fmla="*/ 0 w 407670"/>
                  <a:gd name="connsiteY0" fmla="*/ 228600 h 251460"/>
                  <a:gd name="connsiteX1" fmla="*/ 274320 w 407670"/>
                  <a:gd name="connsiteY1" fmla="*/ 7620 h 251460"/>
                  <a:gd name="connsiteX2" fmla="*/ 407670 w 407670"/>
                  <a:gd name="connsiteY2" fmla="*/ 0 h 251460"/>
                  <a:gd name="connsiteX3" fmla="*/ 76200 w 407670"/>
                  <a:gd name="connsiteY3" fmla="*/ 251460 h 251460"/>
                  <a:gd name="connsiteX4" fmla="*/ 0 w 407670"/>
                  <a:gd name="connsiteY4" fmla="*/ 228600 h 251460"/>
                  <a:gd name="connsiteX0" fmla="*/ 0 w 407670"/>
                  <a:gd name="connsiteY0" fmla="*/ 234765 h 257625"/>
                  <a:gd name="connsiteX1" fmla="*/ 274320 w 407670"/>
                  <a:gd name="connsiteY1" fmla="*/ 13785 h 257625"/>
                  <a:gd name="connsiteX2" fmla="*/ 407670 w 407670"/>
                  <a:gd name="connsiteY2" fmla="*/ 6165 h 257625"/>
                  <a:gd name="connsiteX3" fmla="*/ 76200 w 407670"/>
                  <a:gd name="connsiteY3" fmla="*/ 257625 h 257625"/>
                  <a:gd name="connsiteX4" fmla="*/ 0 w 407670"/>
                  <a:gd name="connsiteY4" fmla="*/ 234765 h 257625"/>
                  <a:gd name="connsiteX0" fmla="*/ 0 w 407670"/>
                  <a:gd name="connsiteY0" fmla="*/ 232147 h 255007"/>
                  <a:gd name="connsiteX1" fmla="*/ 274320 w 407670"/>
                  <a:gd name="connsiteY1" fmla="*/ 35932 h 255007"/>
                  <a:gd name="connsiteX2" fmla="*/ 407670 w 407670"/>
                  <a:gd name="connsiteY2" fmla="*/ 3547 h 255007"/>
                  <a:gd name="connsiteX3" fmla="*/ 76200 w 407670"/>
                  <a:gd name="connsiteY3" fmla="*/ 255007 h 255007"/>
                  <a:gd name="connsiteX4" fmla="*/ 0 w 407670"/>
                  <a:gd name="connsiteY4" fmla="*/ 232147 h 255007"/>
                  <a:gd name="connsiteX0" fmla="*/ 0 w 407670"/>
                  <a:gd name="connsiteY0" fmla="*/ 231269 h 254129"/>
                  <a:gd name="connsiteX1" fmla="*/ 228600 w 407670"/>
                  <a:gd name="connsiteY1" fmla="*/ 54104 h 254129"/>
                  <a:gd name="connsiteX2" fmla="*/ 407670 w 407670"/>
                  <a:gd name="connsiteY2" fmla="*/ 2669 h 254129"/>
                  <a:gd name="connsiteX3" fmla="*/ 76200 w 407670"/>
                  <a:gd name="connsiteY3" fmla="*/ 254129 h 254129"/>
                  <a:gd name="connsiteX4" fmla="*/ 0 w 407670"/>
                  <a:gd name="connsiteY4" fmla="*/ 231269 h 254129"/>
                  <a:gd name="connsiteX0" fmla="*/ 0 w 407670"/>
                  <a:gd name="connsiteY0" fmla="*/ 233685 h 256545"/>
                  <a:gd name="connsiteX1" fmla="*/ 228600 w 407670"/>
                  <a:gd name="connsiteY1" fmla="*/ 56520 h 256545"/>
                  <a:gd name="connsiteX2" fmla="*/ 407670 w 407670"/>
                  <a:gd name="connsiteY2" fmla="*/ 5085 h 256545"/>
                  <a:gd name="connsiteX3" fmla="*/ 76200 w 407670"/>
                  <a:gd name="connsiteY3" fmla="*/ 256545 h 256545"/>
                  <a:gd name="connsiteX4" fmla="*/ 0 w 407670"/>
                  <a:gd name="connsiteY4" fmla="*/ 233685 h 256545"/>
                  <a:gd name="connsiteX0" fmla="*/ 0 w 407670"/>
                  <a:gd name="connsiteY0" fmla="*/ 233685 h 241305"/>
                  <a:gd name="connsiteX1" fmla="*/ 228600 w 407670"/>
                  <a:gd name="connsiteY1" fmla="*/ 56520 h 241305"/>
                  <a:gd name="connsiteX2" fmla="*/ 407670 w 407670"/>
                  <a:gd name="connsiteY2" fmla="*/ 5085 h 241305"/>
                  <a:gd name="connsiteX3" fmla="*/ 95250 w 407670"/>
                  <a:gd name="connsiteY3" fmla="*/ 241305 h 241305"/>
                  <a:gd name="connsiteX4" fmla="*/ 0 w 407670"/>
                  <a:gd name="connsiteY4" fmla="*/ 233685 h 241305"/>
                  <a:gd name="connsiteX0" fmla="*/ 0 w 409575"/>
                  <a:gd name="connsiteY0" fmla="*/ 247020 h 247020"/>
                  <a:gd name="connsiteX1" fmla="*/ 230505 w 409575"/>
                  <a:gd name="connsiteY1" fmla="*/ 56520 h 247020"/>
                  <a:gd name="connsiteX2" fmla="*/ 409575 w 409575"/>
                  <a:gd name="connsiteY2" fmla="*/ 5085 h 247020"/>
                  <a:gd name="connsiteX3" fmla="*/ 97155 w 409575"/>
                  <a:gd name="connsiteY3" fmla="*/ 241305 h 247020"/>
                  <a:gd name="connsiteX4" fmla="*/ 0 w 409575"/>
                  <a:gd name="connsiteY4" fmla="*/ 247020 h 247020"/>
                  <a:gd name="connsiteX0" fmla="*/ 0 w 409575"/>
                  <a:gd name="connsiteY0" fmla="*/ 247020 h 247020"/>
                  <a:gd name="connsiteX1" fmla="*/ 230505 w 409575"/>
                  <a:gd name="connsiteY1" fmla="*/ 56520 h 247020"/>
                  <a:gd name="connsiteX2" fmla="*/ 409575 w 409575"/>
                  <a:gd name="connsiteY2" fmla="*/ 5085 h 247020"/>
                  <a:gd name="connsiteX3" fmla="*/ 97155 w 409575"/>
                  <a:gd name="connsiteY3" fmla="*/ 241305 h 247020"/>
                  <a:gd name="connsiteX4" fmla="*/ 0 w 409575"/>
                  <a:gd name="connsiteY4" fmla="*/ 247020 h 247020"/>
                  <a:gd name="connsiteX0" fmla="*/ 0 w 409575"/>
                  <a:gd name="connsiteY0" fmla="*/ 247020 h 247020"/>
                  <a:gd name="connsiteX1" fmla="*/ 230505 w 409575"/>
                  <a:gd name="connsiteY1" fmla="*/ 56520 h 247020"/>
                  <a:gd name="connsiteX2" fmla="*/ 409575 w 409575"/>
                  <a:gd name="connsiteY2" fmla="*/ 5085 h 247020"/>
                  <a:gd name="connsiteX3" fmla="*/ 97155 w 409575"/>
                  <a:gd name="connsiteY3" fmla="*/ 241305 h 247020"/>
                  <a:gd name="connsiteX4" fmla="*/ 0 w 409575"/>
                  <a:gd name="connsiteY4" fmla="*/ 247020 h 247020"/>
                  <a:gd name="connsiteX0" fmla="*/ 0 w 411480"/>
                  <a:gd name="connsiteY0" fmla="*/ 242038 h 242038"/>
                  <a:gd name="connsiteX1" fmla="*/ 230505 w 411480"/>
                  <a:gd name="connsiteY1" fmla="*/ 51538 h 242038"/>
                  <a:gd name="connsiteX2" fmla="*/ 411480 w 411480"/>
                  <a:gd name="connsiteY2" fmla="*/ 5818 h 242038"/>
                  <a:gd name="connsiteX3" fmla="*/ 97155 w 411480"/>
                  <a:gd name="connsiteY3" fmla="*/ 236323 h 242038"/>
                  <a:gd name="connsiteX4" fmla="*/ 0 w 411480"/>
                  <a:gd name="connsiteY4" fmla="*/ 242038 h 242038"/>
                  <a:gd name="connsiteX0" fmla="*/ 0 w 411480"/>
                  <a:gd name="connsiteY0" fmla="*/ 242038 h 242038"/>
                  <a:gd name="connsiteX1" fmla="*/ 230505 w 411480"/>
                  <a:gd name="connsiteY1" fmla="*/ 51538 h 242038"/>
                  <a:gd name="connsiteX2" fmla="*/ 411480 w 411480"/>
                  <a:gd name="connsiteY2" fmla="*/ 5818 h 242038"/>
                  <a:gd name="connsiteX3" fmla="*/ 97155 w 411480"/>
                  <a:gd name="connsiteY3" fmla="*/ 236323 h 242038"/>
                  <a:gd name="connsiteX4" fmla="*/ 0 w 411480"/>
                  <a:gd name="connsiteY4" fmla="*/ 242038 h 242038"/>
                  <a:gd name="connsiteX0" fmla="*/ 0 w 411480"/>
                  <a:gd name="connsiteY0" fmla="*/ 242038 h 242038"/>
                  <a:gd name="connsiteX1" fmla="*/ 230505 w 411480"/>
                  <a:gd name="connsiteY1" fmla="*/ 51538 h 242038"/>
                  <a:gd name="connsiteX2" fmla="*/ 411480 w 411480"/>
                  <a:gd name="connsiteY2" fmla="*/ 5818 h 242038"/>
                  <a:gd name="connsiteX3" fmla="*/ 97155 w 411480"/>
                  <a:gd name="connsiteY3" fmla="*/ 236323 h 242038"/>
                  <a:gd name="connsiteX4" fmla="*/ 0 w 411480"/>
                  <a:gd name="connsiteY4" fmla="*/ 242038 h 242038"/>
                  <a:gd name="connsiteX0" fmla="*/ 0 w 411480"/>
                  <a:gd name="connsiteY0" fmla="*/ 242038 h 242038"/>
                  <a:gd name="connsiteX1" fmla="*/ 230505 w 411480"/>
                  <a:gd name="connsiteY1" fmla="*/ 51538 h 242038"/>
                  <a:gd name="connsiteX2" fmla="*/ 411480 w 411480"/>
                  <a:gd name="connsiteY2" fmla="*/ 5818 h 242038"/>
                  <a:gd name="connsiteX3" fmla="*/ 97155 w 411480"/>
                  <a:gd name="connsiteY3" fmla="*/ 236323 h 242038"/>
                  <a:gd name="connsiteX4" fmla="*/ 0 w 411480"/>
                  <a:gd name="connsiteY4" fmla="*/ 242038 h 24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1480" h="242038">
                    <a:moveTo>
                      <a:pt x="0" y="242038"/>
                    </a:moveTo>
                    <a:cubicBezTo>
                      <a:pt x="92075" y="191873"/>
                      <a:pt x="153670" y="115038"/>
                      <a:pt x="230505" y="51538"/>
                    </a:cubicBezTo>
                    <a:cubicBezTo>
                      <a:pt x="288290" y="8993"/>
                      <a:pt x="359410" y="-10692"/>
                      <a:pt x="411480" y="5818"/>
                    </a:cubicBezTo>
                    <a:cubicBezTo>
                      <a:pt x="269240" y="116943"/>
                      <a:pt x="151765" y="174728"/>
                      <a:pt x="97155" y="236323"/>
                    </a:cubicBezTo>
                    <a:lnTo>
                      <a:pt x="0" y="24203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2766060" y="3802564"/>
                <a:ext cx="419100" cy="270326"/>
              </a:xfrm>
              <a:custGeom>
                <a:avLst/>
                <a:gdLst>
                  <a:gd name="connsiteX0" fmla="*/ 415290 w 415290"/>
                  <a:gd name="connsiteY0" fmla="*/ 28575 h 260985"/>
                  <a:gd name="connsiteX1" fmla="*/ 278130 w 415290"/>
                  <a:gd name="connsiteY1" fmla="*/ 0 h 260985"/>
                  <a:gd name="connsiteX2" fmla="*/ 121920 w 415290"/>
                  <a:gd name="connsiteY2" fmla="*/ 99060 h 260985"/>
                  <a:gd name="connsiteX3" fmla="*/ 0 w 415290"/>
                  <a:gd name="connsiteY3" fmla="*/ 165735 h 260985"/>
                  <a:gd name="connsiteX4" fmla="*/ 154305 w 415290"/>
                  <a:gd name="connsiteY4" fmla="*/ 260985 h 260985"/>
                  <a:gd name="connsiteX5" fmla="*/ 415290 w 415290"/>
                  <a:gd name="connsiteY5" fmla="*/ 28575 h 260985"/>
                  <a:gd name="connsiteX0" fmla="*/ 415290 w 415290"/>
                  <a:gd name="connsiteY0" fmla="*/ 28575 h 260985"/>
                  <a:gd name="connsiteX1" fmla="*/ 278130 w 415290"/>
                  <a:gd name="connsiteY1" fmla="*/ 0 h 260985"/>
                  <a:gd name="connsiteX2" fmla="*/ 121920 w 415290"/>
                  <a:gd name="connsiteY2" fmla="*/ 99060 h 260985"/>
                  <a:gd name="connsiteX3" fmla="*/ 0 w 415290"/>
                  <a:gd name="connsiteY3" fmla="*/ 165735 h 260985"/>
                  <a:gd name="connsiteX4" fmla="*/ 154305 w 415290"/>
                  <a:gd name="connsiteY4" fmla="*/ 260985 h 260985"/>
                  <a:gd name="connsiteX5" fmla="*/ 415290 w 415290"/>
                  <a:gd name="connsiteY5" fmla="*/ 28575 h 260985"/>
                  <a:gd name="connsiteX0" fmla="*/ 415290 w 415290"/>
                  <a:gd name="connsiteY0" fmla="*/ 28575 h 260985"/>
                  <a:gd name="connsiteX1" fmla="*/ 278130 w 415290"/>
                  <a:gd name="connsiteY1" fmla="*/ 0 h 260985"/>
                  <a:gd name="connsiteX2" fmla="*/ 121920 w 415290"/>
                  <a:gd name="connsiteY2" fmla="*/ 99060 h 260985"/>
                  <a:gd name="connsiteX3" fmla="*/ 0 w 415290"/>
                  <a:gd name="connsiteY3" fmla="*/ 165735 h 260985"/>
                  <a:gd name="connsiteX4" fmla="*/ 154305 w 415290"/>
                  <a:gd name="connsiteY4" fmla="*/ 260985 h 260985"/>
                  <a:gd name="connsiteX5" fmla="*/ 415290 w 415290"/>
                  <a:gd name="connsiteY5" fmla="*/ 28575 h 260985"/>
                  <a:gd name="connsiteX0" fmla="*/ 415290 w 415290"/>
                  <a:gd name="connsiteY0" fmla="*/ 28575 h 260985"/>
                  <a:gd name="connsiteX1" fmla="*/ 278130 w 415290"/>
                  <a:gd name="connsiteY1" fmla="*/ 0 h 260985"/>
                  <a:gd name="connsiteX2" fmla="*/ 121920 w 415290"/>
                  <a:gd name="connsiteY2" fmla="*/ 99060 h 260985"/>
                  <a:gd name="connsiteX3" fmla="*/ 0 w 415290"/>
                  <a:gd name="connsiteY3" fmla="*/ 165735 h 260985"/>
                  <a:gd name="connsiteX4" fmla="*/ 154305 w 415290"/>
                  <a:gd name="connsiteY4" fmla="*/ 260985 h 260985"/>
                  <a:gd name="connsiteX5" fmla="*/ 415290 w 415290"/>
                  <a:gd name="connsiteY5" fmla="*/ 28575 h 260985"/>
                  <a:gd name="connsiteX0" fmla="*/ 415290 w 415290"/>
                  <a:gd name="connsiteY0" fmla="*/ 28575 h 260985"/>
                  <a:gd name="connsiteX1" fmla="*/ 278130 w 415290"/>
                  <a:gd name="connsiteY1" fmla="*/ 0 h 260985"/>
                  <a:gd name="connsiteX2" fmla="*/ 121920 w 415290"/>
                  <a:gd name="connsiteY2" fmla="*/ 99060 h 260985"/>
                  <a:gd name="connsiteX3" fmla="*/ 0 w 415290"/>
                  <a:gd name="connsiteY3" fmla="*/ 165735 h 260985"/>
                  <a:gd name="connsiteX4" fmla="*/ 154305 w 415290"/>
                  <a:gd name="connsiteY4" fmla="*/ 260985 h 260985"/>
                  <a:gd name="connsiteX5" fmla="*/ 415290 w 415290"/>
                  <a:gd name="connsiteY5" fmla="*/ 28575 h 260985"/>
                  <a:gd name="connsiteX0" fmla="*/ 415290 w 415290"/>
                  <a:gd name="connsiteY0" fmla="*/ 28575 h 260985"/>
                  <a:gd name="connsiteX1" fmla="*/ 278130 w 415290"/>
                  <a:gd name="connsiteY1" fmla="*/ 0 h 260985"/>
                  <a:gd name="connsiteX2" fmla="*/ 121920 w 415290"/>
                  <a:gd name="connsiteY2" fmla="*/ 99060 h 260985"/>
                  <a:gd name="connsiteX3" fmla="*/ 0 w 415290"/>
                  <a:gd name="connsiteY3" fmla="*/ 165735 h 260985"/>
                  <a:gd name="connsiteX4" fmla="*/ 154305 w 415290"/>
                  <a:gd name="connsiteY4" fmla="*/ 260985 h 260985"/>
                  <a:gd name="connsiteX5" fmla="*/ 415290 w 415290"/>
                  <a:gd name="connsiteY5" fmla="*/ 28575 h 260985"/>
                  <a:gd name="connsiteX0" fmla="*/ 415290 w 415290"/>
                  <a:gd name="connsiteY0" fmla="*/ 28575 h 260985"/>
                  <a:gd name="connsiteX1" fmla="*/ 278130 w 415290"/>
                  <a:gd name="connsiteY1" fmla="*/ 0 h 260985"/>
                  <a:gd name="connsiteX2" fmla="*/ 121920 w 415290"/>
                  <a:gd name="connsiteY2" fmla="*/ 99060 h 260985"/>
                  <a:gd name="connsiteX3" fmla="*/ 0 w 415290"/>
                  <a:gd name="connsiteY3" fmla="*/ 165735 h 260985"/>
                  <a:gd name="connsiteX4" fmla="*/ 154305 w 415290"/>
                  <a:gd name="connsiteY4" fmla="*/ 260985 h 260985"/>
                  <a:gd name="connsiteX5" fmla="*/ 415290 w 415290"/>
                  <a:gd name="connsiteY5" fmla="*/ 28575 h 260985"/>
                  <a:gd name="connsiteX0" fmla="*/ 415290 w 415290"/>
                  <a:gd name="connsiteY0" fmla="*/ 37592 h 270002"/>
                  <a:gd name="connsiteX1" fmla="*/ 278130 w 415290"/>
                  <a:gd name="connsiteY1" fmla="*/ 9017 h 270002"/>
                  <a:gd name="connsiteX2" fmla="*/ 121920 w 415290"/>
                  <a:gd name="connsiteY2" fmla="*/ 108077 h 270002"/>
                  <a:gd name="connsiteX3" fmla="*/ 0 w 415290"/>
                  <a:gd name="connsiteY3" fmla="*/ 174752 h 270002"/>
                  <a:gd name="connsiteX4" fmla="*/ 154305 w 415290"/>
                  <a:gd name="connsiteY4" fmla="*/ 270002 h 270002"/>
                  <a:gd name="connsiteX5" fmla="*/ 415290 w 415290"/>
                  <a:gd name="connsiteY5" fmla="*/ 37592 h 270002"/>
                  <a:gd name="connsiteX0" fmla="*/ 415290 w 415290"/>
                  <a:gd name="connsiteY0" fmla="*/ 38314 h 270724"/>
                  <a:gd name="connsiteX1" fmla="*/ 278130 w 415290"/>
                  <a:gd name="connsiteY1" fmla="*/ 9739 h 270724"/>
                  <a:gd name="connsiteX2" fmla="*/ 121920 w 415290"/>
                  <a:gd name="connsiteY2" fmla="*/ 108799 h 270724"/>
                  <a:gd name="connsiteX3" fmla="*/ 0 w 415290"/>
                  <a:gd name="connsiteY3" fmla="*/ 175474 h 270724"/>
                  <a:gd name="connsiteX4" fmla="*/ 154305 w 415290"/>
                  <a:gd name="connsiteY4" fmla="*/ 270724 h 270724"/>
                  <a:gd name="connsiteX5" fmla="*/ 415290 w 415290"/>
                  <a:gd name="connsiteY5" fmla="*/ 38314 h 270724"/>
                  <a:gd name="connsiteX0" fmla="*/ 415290 w 415290"/>
                  <a:gd name="connsiteY0" fmla="*/ 38314 h 270724"/>
                  <a:gd name="connsiteX1" fmla="*/ 278130 w 415290"/>
                  <a:gd name="connsiteY1" fmla="*/ 9739 h 270724"/>
                  <a:gd name="connsiteX2" fmla="*/ 121920 w 415290"/>
                  <a:gd name="connsiteY2" fmla="*/ 108799 h 270724"/>
                  <a:gd name="connsiteX3" fmla="*/ 0 w 415290"/>
                  <a:gd name="connsiteY3" fmla="*/ 175474 h 270724"/>
                  <a:gd name="connsiteX4" fmla="*/ 154305 w 415290"/>
                  <a:gd name="connsiteY4" fmla="*/ 270724 h 270724"/>
                  <a:gd name="connsiteX5" fmla="*/ 415290 w 415290"/>
                  <a:gd name="connsiteY5" fmla="*/ 38314 h 270724"/>
                  <a:gd name="connsiteX0" fmla="*/ 415290 w 415290"/>
                  <a:gd name="connsiteY0" fmla="*/ 38314 h 270724"/>
                  <a:gd name="connsiteX1" fmla="*/ 278130 w 415290"/>
                  <a:gd name="connsiteY1" fmla="*/ 9739 h 270724"/>
                  <a:gd name="connsiteX2" fmla="*/ 121920 w 415290"/>
                  <a:gd name="connsiteY2" fmla="*/ 108799 h 270724"/>
                  <a:gd name="connsiteX3" fmla="*/ 0 w 415290"/>
                  <a:gd name="connsiteY3" fmla="*/ 175474 h 270724"/>
                  <a:gd name="connsiteX4" fmla="*/ 154305 w 415290"/>
                  <a:gd name="connsiteY4" fmla="*/ 270724 h 270724"/>
                  <a:gd name="connsiteX5" fmla="*/ 415290 w 415290"/>
                  <a:gd name="connsiteY5" fmla="*/ 38314 h 270724"/>
                  <a:gd name="connsiteX0" fmla="*/ 417195 w 417195"/>
                  <a:gd name="connsiteY0" fmla="*/ 48286 h 269266"/>
                  <a:gd name="connsiteX1" fmla="*/ 278130 w 417195"/>
                  <a:gd name="connsiteY1" fmla="*/ 8281 h 269266"/>
                  <a:gd name="connsiteX2" fmla="*/ 121920 w 417195"/>
                  <a:gd name="connsiteY2" fmla="*/ 107341 h 269266"/>
                  <a:gd name="connsiteX3" fmla="*/ 0 w 417195"/>
                  <a:gd name="connsiteY3" fmla="*/ 174016 h 269266"/>
                  <a:gd name="connsiteX4" fmla="*/ 154305 w 417195"/>
                  <a:gd name="connsiteY4" fmla="*/ 269266 h 269266"/>
                  <a:gd name="connsiteX5" fmla="*/ 417195 w 417195"/>
                  <a:gd name="connsiteY5" fmla="*/ 48286 h 269266"/>
                  <a:gd name="connsiteX0" fmla="*/ 417195 w 417195"/>
                  <a:gd name="connsiteY0" fmla="*/ 49346 h 270326"/>
                  <a:gd name="connsiteX1" fmla="*/ 278130 w 417195"/>
                  <a:gd name="connsiteY1" fmla="*/ 9341 h 270326"/>
                  <a:gd name="connsiteX2" fmla="*/ 121920 w 417195"/>
                  <a:gd name="connsiteY2" fmla="*/ 108401 h 270326"/>
                  <a:gd name="connsiteX3" fmla="*/ 0 w 417195"/>
                  <a:gd name="connsiteY3" fmla="*/ 175076 h 270326"/>
                  <a:gd name="connsiteX4" fmla="*/ 154305 w 417195"/>
                  <a:gd name="connsiteY4" fmla="*/ 270326 h 270326"/>
                  <a:gd name="connsiteX5" fmla="*/ 417195 w 417195"/>
                  <a:gd name="connsiteY5" fmla="*/ 49346 h 270326"/>
                  <a:gd name="connsiteX0" fmla="*/ 419100 w 419100"/>
                  <a:gd name="connsiteY0" fmla="*/ 49346 h 270326"/>
                  <a:gd name="connsiteX1" fmla="*/ 280035 w 419100"/>
                  <a:gd name="connsiteY1" fmla="*/ 9341 h 270326"/>
                  <a:gd name="connsiteX2" fmla="*/ 123825 w 419100"/>
                  <a:gd name="connsiteY2" fmla="*/ 108401 h 270326"/>
                  <a:gd name="connsiteX3" fmla="*/ 0 w 419100"/>
                  <a:gd name="connsiteY3" fmla="*/ 186506 h 270326"/>
                  <a:gd name="connsiteX4" fmla="*/ 156210 w 419100"/>
                  <a:gd name="connsiteY4" fmla="*/ 270326 h 270326"/>
                  <a:gd name="connsiteX5" fmla="*/ 419100 w 419100"/>
                  <a:gd name="connsiteY5" fmla="*/ 49346 h 270326"/>
                  <a:gd name="connsiteX0" fmla="*/ 419100 w 419100"/>
                  <a:gd name="connsiteY0" fmla="*/ 49346 h 270326"/>
                  <a:gd name="connsiteX1" fmla="*/ 280035 w 419100"/>
                  <a:gd name="connsiteY1" fmla="*/ 9341 h 270326"/>
                  <a:gd name="connsiteX2" fmla="*/ 123825 w 419100"/>
                  <a:gd name="connsiteY2" fmla="*/ 108401 h 270326"/>
                  <a:gd name="connsiteX3" fmla="*/ 0 w 419100"/>
                  <a:gd name="connsiteY3" fmla="*/ 186506 h 270326"/>
                  <a:gd name="connsiteX4" fmla="*/ 156210 w 419100"/>
                  <a:gd name="connsiteY4" fmla="*/ 270326 h 270326"/>
                  <a:gd name="connsiteX5" fmla="*/ 419100 w 419100"/>
                  <a:gd name="connsiteY5" fmla="*/ 49346 h 270326"/>
                  <a:gd name="connsiteX0" fmla="*/ 419100 w 419100"/>
                  <a:gd name="connsiteY0" fmla="*/ 49346 h 270326"/>
                  <a:gd name="connsiteX1" fmla="*/ 280035 w 419100"/>
                  <a:gd name="connsiteY1" fmla="*/ 9341 h 270326"/>
                  <a:gd name="connsiteX2" fmla="*/ 123825 w 419100"/>
                  <a:gd name="connsiteY2" fmla="*/ 108401 h 270326"/>
                  <a:gd name="connsiteX3" fmla="*/ 0 w 419100"/>
                  <a:gd name="connsiteY3" fmla="*/ 186506 h 270326"/>
                  <a:gd name="connsiteX4" fmla="*/ 156210 w 419100"/>
                  <a:gd name="connsiteY4" fmla="*/ 270326 h 270326"/>
                  <a:gd name="connsiteX5" fmla="*/ 419100 w 419100"/>
                  <a:gd name="connsiteY5" fmla="*/ 49346 h 270326"/>
                  <a:gd name="connsiteX0" fmla="*/ 419100 w 419100"/>
                  <a:gd name="connsiteY0" fmla="*/ 49346 h 270326"/>
                  <a:gd name="connsiteX1" fmla="*/ 280035 w 419100"/>
                  <a:gd name="connsiteY1" fmla="*/ 9341 h 270326"/>
                  <a:gd name="connsiteX2" fmla="*/ 123825 w 419100"/>
                  <a:gd name="connsiteY2" fmla="*/ 108401 h 270326"/>
                  <a:gd name="connsiteX3" fmla="*/ 0 w 419100"/>
                  <a:gd name="connsiteY3" fmla="*/ 186506 h 270326"/>
                  <a:gd name="connsiteX4" fmla="*/ 156210 w 419100"/>
                  <a:gd name="connsiteY4" fmla="*/ 270326 h 270326"/>
                  <a:gd name="connsiteX5" fmla="*/ 419100 w 419100"/>
                  <a:gd name="connsiteY5" fmla="*/ 49346 h 270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9100" h="270326">
                    <a:moveTo>
                      <a:pt x="419100" y="49346"/>
                    </a:moveTo>
                    <a:cubicBezTo>
                      <a:pt x="405765" y="24581"/>
                      <a:pt x="369570" y="-19234"/>
                      <a:pt x="280035" y="9341"/>
                    </a:cubicBezTo>
                    <a:cubicBezTo>
                      <a:pt x="226060" y="21406"/>
                      <a:pt x="175895" y="75381"/>
                      <a:pt x="123825" y="108401"/>
                    </a:cubicBezTo>
                    <a:cubicBezTo>
                      <a:pt x="82550" y="134436"/>
                      <a:pt x="29845" y="147136"/>
                      <a:pt x="0" y="186506"/>
                    </a:cubicBezTo>
                    <a:cubicBezTo>
                      <a:pt x="55245" y="191586"/>
                      <a:pt x="106680" y="204286"/>
                      <a:pt x="156210" y="270326"/>
                    </a:cubicBezTo>
                    <a:cubicBezTo>
                      <a:pt x="243205" y="192856"/>
                      <a:pt x="349250" y="138246"/>
                      <a:pt x="419100" y="493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2701291" y="3743731"/>
                <a:ext cx="436248" cy="243434"/>
              </a:xfrm>
              <a:custGeom>
                <a:avLst/>
                <a:gdLst>
                  <a:gd name="connsiteX0" fmla="*/ 428625 w 428625"/>
                  <a:gd name="connsiteY0" fmla="*/ 0 h 220980"/>
                  <a:gd name="connsiteX1" fmla="*/ 295275 w 428625"/>
                  <a:gd name="connsiteY1" fmla="*/ 5715 h 220980"/>
                  <a:gd name="connsiteX2" fmla="*/ 139065 w 428625"/>
                  <a:gd name="connsiteY2" fmla="*/ 116205 h 220980"/>
                  <a:gd name="connsiteX3" fmla="*/ 0 w 428625"/>
                  <a:gd name="connsiteY3" fmla="*/ 217170 h 220980"/>
                  <a:gd name="connsiteX4" fmla="*/ 43815 w 428625"/>
                  <a:gd name="connsiteY4" fmla="*/ 220980 h 220980"/>
                  <a:gd name="connsiteX5" fmla="*/ 95250 w 428625"/>
                  <a:gd name="connsiteY5" fmla="*/ 175260 h 220980"/>
                  <a:gd name="connsiteX6" fmla="*/ 260985 w 428625"/>
                  <a:gd name="connsiteY6" fmla="*/ 80010 h 220980"/>
                  <a:gd name="connsiteX7" fmla="*/ 346710 w 428625"/>
                  <a:gd name="connsiteY7" fmla="*/ 28575 h 220980"/>
                  <a:gd name="connsiteX8" fmla="*/ 428625 w 428625"/>
                  <a:gd name="connsiteY8" fmla="*/ 0 h 220980"/>
                  <a:gd name="connsiteX0" fmla="*/ 428625 w 428625"/>
                  <a:gd name="connsiteY0" fmla="*/ 16570 h 237550"/>
                  <a:gd name="connsiteX1" fmla="*/ 295275 w 428625"/>
                  <a:gd name="connsiteY1" fmla="*/ 22285 h 237550"/>
                  <a:gd name="connsiteX2" fmla="*/ 139065 w 428625"/>
                  <a:gd name="connsiteY2" fmla="*/ 132775 h 237550"/>
                  <a:gd name="connsiteX3" fmla="*/ 0 w 428625"/>
                  <a:gd name="connsiteY3" fmla="*/ 233740 h 237550"/>
                  <a:gd name="connsiteX4" fmla="*/ 43815 w 428625"/>
                  <a:gd name="connsiteY4" fmla="*/ 237550 h 237550"/>
                  <a:gd name="connsiteX5" fmla="*/ 95250 w 428625"/>
                  <a:gd name="connsiteY5" fmla="*/ 191830 h 237550"/>
                  <a:gd name="connsiteX6" fmla="*/ 260985 w 428625"/>
                  <a:gd name="connsiteY6" fmla="*/ 96580 h 237550"/>
                  <a:gd name="connsiteX7" fmla="*/ 346710 w 428625"/>
                  <a:gd name="connsiteY7" fmla="*/ 45145 h 237550"/>
                  <a:gd name="connsiteX8" fmla="*/ 428625 w 428625"/>
                  <a:gd name="connsiteY8" fmla="*/ 16570 h 237550"/>
                  <a:gd name="connsiteX0" fmla="*/ 428625 w 428625"/>
                  <a:gd name="connsiteY0" fmla="*/ 20171 h 241151"/>
                  <a:gd name="connsiteX1" fmla="*/ 295275 w 428625"/>
                  <a:gd name="connsiteY1" fmla="*/ 25886 h 241151"/>
                  <a:gd name="connsiteX2" fmla="*/ 139065 w 428625"/>
                  <a:gd name="connsiteY2" fmla="*/ 136376 h 241151"/>
                  <a:gd name="connsiteX3" fmla="*/ 0 w 428625"/>
                  <a:gd name="connsiteY3" fmla="*/ 237341 h 241151"/>
                  <a:gd name="connsiteX4" fmla="*/ 43815 w 428625"/>
                  <a:gd name="connsiteY4" fmla="*/ 241151 h 241151"/>
                  <a:gd name="connsiteX5" fmla="*/ 95250 w 428625"/>
                  <a:gd name="connsiteY5" fmla="*/ 195431 h 241151"/>
                  <a:gd name="connsiteX6" fmla="*/ 260985 w 428625"/>
                  <a:gd name="connsiteY6" fmla="*/ 100181 h 241151"/>
                  <a:gd name="connsiteX7" fmla="*/ 346710 w 428625"/>
                  <a:gd name="connsiteY7" fmla="*/ 48746 h 241151"/>
                  <a:gd name="connsiteX8" fmla="*/ 428625 w 428625"/>
                  <a:gd name="connsiteY8" fmla="*/ 20171 h 241151"/>
                  <a:gd name="connsiteX0" fmla="*/ 428625 w 436810"/>
                  <a:gd name="connsiteY0" fmla="*/ 20171 h 241151"/>
                  <a:gd name="connsiteX1" fmla="*/ 295275 w 436810"/>
                  <a:gd name="connsiteY1" fmla="*/ 25886 h 241151"/>
                  <a:gd name="connsiteX2" fmla="*/ 139065 w 436810"/>
                  <a:gd name="connsiteY2" fmla="*/ 136376 h 241151"/>
                  <a:gd name="connsiteX3" fmla="*/ 0 w 436810"/>
                  <a:gd name="connsiteY3" fmla="*/ 237341 h 241151"/>
                  <a:gd name="connsiteX4" fmla="*/ 43815 w 436810"/>
                  <a:gd name="connsiteY4" fmla="*/ 241151 h 241151"/>
                  <a:gd name="connsiteX5" fmla="*/ 95250 w 436810"/>
                  <a:gd name="connsiteY5" fmla="*/ 195431 h 241151"/>
                  <a:gd name="connsiteX6" fmla="*/ 260985 w 436810"/>
                  <a:gd name="connsiteY6" fmla="*/ 100181 h 241151"/>
                  <a:gd name="connsiteX7" fmla="*/ 346710 w 436810"/>
                  <a:gd name="connsiteY7" fmla="*/ 48746 h 241151"/>
                  <a:gd name="connsiteX8" fmla="*/ 428625 w 436810"/>
                  <a:gd name="connsiteY8" fmla="*/ 20171 h 241151"/>
                  <a:gd name="connsiteX0" fmla="*/ 428625 w 437198"/>
                  <a:gd name="connsiteY0" fmla="*/ 20171 h 241151"/>
                  <a:gd name="connsiteX1" fmla="*/ 295275 w 437198"/>
                  <a:gd name="connsiteY1" fmla="*/ 25886 h 241151"/>
                  <a:gd name="connsiteX2" fmla="*/ 139065 w 437198"/>
                  <a:gd name="connsiteY2" fmla="*/ 136376 h 241151"/>
                  <a:gd name="connsiteX3" fmla="*/ 0 w 437198"/>
                  <a:gd name="connsiteY3" fmla="*/ 237341 h 241151"/>
                  <a:gd name="connsiteX4" fmla="*/ 43815 w 437198"/>
                  <a:gd name="connsiteY4" fmla="*/ 241151 h 241151"/>
                  <a:gd name="connsiteX5" fmla="*/ 95250 w 437198"/>
                  <a:gd name="connsiteY5" fmla="*/ 195431 h 241151"/>
                  <a:gd name="connsiteX6" fmla="*/ 260985 w 437198"/>
                  <a:gd name="connsiteY6" fmla="*/ 100181 h 241151"/>
                  <a:gd name="connsiteX7" fmla="*/ 346710 w 437198"/>
                  <a:gd name="connsiteY7" fmla="*/ 48746 h 241151"/>
                  <a:gd name="connsiteX8" fmla="*/ 428625 w 437198"/>
                  <a:gd name="connsiteY8" fmla="*/ 20171 h 241151"/>
                  <a:gd name="connsiteX0" fmla="*/ 428625 w 437198"/>
                  <a:gd name="connsiteY0" fmla="*/ 20171 h 241151"/>
                  <a:gd name="connsiteX1" fmla="*/ 295275 w 437198"/>
                  <a:gd name="connsiteY1" fmla="*/ 25886 h 241151"/>
                  <a:gd name="connsiteX2" fmla="*/ 139065 w 437198"/>
                  <a:gd name="connsiteY2" fmla="*/ 136376 h 241151"/>
                  <a:gd name="connsiteX3" fmla="*/ 0 w 437198"/>
                  <a:gd name="connsiteY3" fmla="*/ 237341 h 241151"/>
                  <a:gd name="connsiteX4" fmla="*/ 43815 w 437198"/>
                  <a:gd name="connsiteY4" fmla="*/ 241151 h 241151"/>
                  <a:gd name="connsiteX5" fmla="*/ 95250 w 437198"/>
                  <a:gd name="connsiteY5" fmla="*/ 195431 h 241151"/>
                  <a:gd name="connsiteX6" fmla="*/ 260985 w 437198"/>
                  <a:gd name="connsiteY6" fmla="*/ 100181 h 241151"/>
                  <a:gd name="connsiteX7" fmla="*/ 346710 w 437198"/>
                  <a:gd name="connsiteY7" fmla="*/ 48746 h 241151"/>
                  <a:gd name="connsiteX8" fmla="*/ 428625 w 437198"/>
                  <a:gd name="connsiteY8" fmla="*/ 20171 h 241151"/>
                  <a:gd name="connsiteX0" fmla="*/ 428625 w 437198"/>
                  <a:gd name="connsiteY0" fmla="*/ 20171 h 241151"/>
                  <a:gd name="connsiteX1" fmla="*/ 295275 w 437198"/>
                  <a:gd name="connsiteY1" fmla="*/ 25886 h 241151"/>
                  <a:gd name="connsiteX2" fmla="*/ 139065 w 437198"/>
                  <a:gd name="connsiteY2" fmla="*/ 136376 h 241151"/>
                  <a:gd name="connsiteX3" fmla="*/ 0 w 437198"/>
                  <a:gd name="connsiteY3" fmla="*/ 237341 h 241151"/>
                  <a:gd name="connsiteX4" fmla="*/ 43815 w 437198"/>
                  <a:gd name="connsiteY4" fmla="*/ 241151 h 241151"/>
                  <a:gd name="connsiteX5" fmla="*/ 95250 w 437198"/>
                  <a:gd name="connsiteY5" fmla="*/ 195431 h 241151"/>
                  <a:gd name="connsiteX6" fmla="*/ 260985 w 437198"/>
                  <a:gd name="connsiteY6" fmla="*/ 100181 h 241151"/>
                  <a:gd name="connsiteX7" fmla="*/ 346710 w 437198"/>
                  <a:gd name="connsiteY7" fmla="*/ 48746 h 241151"/>
                  <a:gd name="connsiteX8" fmla="*/ 428625 w 437198"/>
                  <a:gd name="connsiteY8" fmla="*/ 20171 h 241151"/>
                  <a:gd name="connsiteX0" fmla="*/ 428625 w 437198"/>
                  <a:gd name="connsiteY0" fmla="*/ 20171 h 241151"/>
                  <a:gd name="connsiteX1" fmla="*/ 295275 w 437198"/>
                  <a:gd name="connsiteY1" fmla="*/ 25886 h 241151"/>
                  <a:gd name="connsiteX2" fmla="*/ 139065 w 437198"/>
                  <a:gd name="connsiteY2" fmla="*/ 136376 h 241151"/>
                  <a:gd name="connsiteX3" fmla="*/ 0 w 437198"/>
                  <a:gd name="connsiteY3" fmla="*/ 237341 h 241151"/>
                  <a:gd name="connsiteX4" fmla="*/ 43815 w 437198"/>
                  <a:gd name="connsiteY4" fmla="*/ 241151 h 241151"/>
                  <a:gd name="connsiteX5" fmla="*/ 95250 w 437198"/>
                  <a:gd name="connsiteY5" fmla="*/ 195431 h 241151"/>
                  <a:gd name="connsiteX6" fmla="*/ 260985 w 437198"/>
                  <a:gd name="connsiteY6" fmla="*/ 100181 h 241151"/>
                  <a:gd name="connsiteX7" fmla="*/ 346710 w 437198"/>
                  <a:gd name="connsiteY7" fmla="*/ 48746 h 241151"/>
                  <a:gd name="connsiteX8" fmla="*/ 428625 w 437198"/>
                  <a:gd name="connsiteY8" fmla="*/ 20171 h 241151"/>
                  <a:gd name="connsiteX0" fmla="*/ 428625 w 437198"/>
                  <a:gd name="connsiteY0" fmla="*/ 20171 h 241151"/>
                  <a:gd name="connsiteX1" fmla="*/ 295275 w 437198"/>
                  <a:gd name="connsiteY1" fmla="*/ 25886 h 241151"/>
                  <a:gd name="connsiteX2" fmla="*/ 139065 w 437198"/>
                  <a:gd name="connsiteY2" fmla="*/ 136376 h 241151"/>
                  <a:gd name="connsiteX3" fmla="*/ 0 w 437198"/>
                  <a:gd name="connsiteY3" fmla="*/ 237341 h 241151"/>
                  <a:gd name="connsiteX4" fmla="*/ 43815 w 437198"/>
                  <a:gd name="connsiteY4" fmla="*/ 241151 h 241151"/>
                  <a:gd name="connsiteX5" fmla="*/ 95250 w 437198"/>
                  <a:gd name="connsiteY5" fmla="*/ 195431 h 241151"/>
                  <a:gd name="connsiteX6" fmla="*/ 260985 w 437198"/>
                  <a:gd name="connsiteY6" fmla="*/ 100181 h 241151"/>
                  <a:gd name="connsiteX7" fmla="*/ 346710 w 437198"/>
                  <a:gd name="connsiteY7" fmla="*/ 48746 h 241151"/>
                  <a:gd name="connsiteX8" fmla="*/ 428625 w 437198"/>
                  <a:gd name="connsiteY8" fmla="*/ 20171 h 241151"/>
                  <a:gd name="connsiteX0" fmla="*/ 428625 w 437198"/>
                  <a:gd name="connsiteY0" fmla="*/ 20171 h 241151"/>
                  <a:gd name="connsiteX1" fmla="*/ 295275 w 437198"/>
                  <a:gd name="connsiteY1" fmla="*/ 25886 h 241151"/>
                  <a:gd name="connsiteX2" fmla="*/ 139065 w 437198"/>
                  <a:gd name="connsiteY2" fmla="*/ 136376 h 241151"/>
                  <a:gd name="connsiteX3" fmla="*/ 0 w 437198"/>
                  <a:gd name="connsiteY3" fmla="*/ 237341 h 241151"/>
                  <a:gd name="connsiteX4" fmla="*/ 43815 w 437198"/>
                  <a:gd name="connsiteY4" fmla="*/ 241151 h 241151"/>
                  <a:gd name="connsiteX5" fmla="*/ 95250 w 437198"/>
                  <a:gd name="connsiteY5" fmla="*/ 195431 h 241151"/>
                  <a:gd name="connsiteX6" fmla="*/ 260985 w 437198"/>
                  <a:gd name="connsiteY6" fmla="*/ 100181 h 241151"/>
                  <a:gd name="connsiteX7" fmla="*/ 346710 w 437198"/>
                  <a:gd name="connsiteY7" fmla="*/ 48746 h 241151"/>
                  <a:gd name="connsiteX8" fmla="*/ 428625 w 437198"/>
                  <a:gd name="connsiteY8" fmla="*/ 20171 h 241151"/>
                  <a:gd name="connsiteX0" fmla="*/ 428625 w 437198"/>
                  <a:gd name="connsiteY0" fmla="*/ 20171 h 241151"/>
                  <a:gd name="connsiteX1" fmla="*/ 295275 w 437198"/>
                  <a:gd name="connsiteY1" fmla="*/ 25886 h 241151"/>
                  <a:gd name="connsiteX2" fmla="*/ 139065 w 437198"/>
                  <a:gd name="connsiteY2" fmla="*/ 136376 h 241151"/>
                  <a:gd name="connsiteX3" fmla="*/ 0 w 437198"/>
                  <a:gd name="connsiteY3" fmla="*/ 237341 h 241151"/>
                  <a:gd name="connsiteX4" fmla="*/ 43815 w 437198"/>
                  <a:gd name="connsiteY4" fmla="*/ 241151 h 241151"/>
                  <a:gd name="connsiteX5" fmla="*/ 95250 w 437198"/>
                  <a:gd name="connsiteY5" fmla="*/ 195431 h 241151"/>
                  <a:gd name="connsiteX6" fmla="*/ 260985 w 437198"/>
                  <a:gd name="connsiteY6" fmla="*/ 100181 h 241151"/>
                  <a:gd name="connsiteX7" fmla="*/ 346710 w 437198"/>
                  <a:gd name="connsiteY7" fmla="*/ 48746 h 241151"/>
                  <a:gd name="connsiteX8" fmla="*/ 428625 w 437198"/>
                  <a:gd name="connsiteY8" fmla="*/ 20171 h 241151"/>
                  <a:gd name="connsiteX0" fmla="*/ 428625 w 437198"/>
                  <a:gd name="connsiteY0" fmla="*/ 20171 h 241151"/>
                  <a:gd name="connsiteX1" fmla="*/ 295275 w 437198"/>
                  <a:gd name="connsiteY1" fmla="*/ 25886 h 241151"/>
                  <a:gd name="connsiteX2" fmla="*/ 139065 w 437198"/>
                  <a:gd name="connsiteY2" fmla="*/ 136376 h 241151"/>
                  <a:gd name="connsiteX3" fmla="*/ 0 w 437198"/>
                  <a:gd name="connsiteY3" fmla="*/ 237341 h 241151"/>
                  <a:gd name="connsiteX4" fmla="*/ 43815 w 437198"/>
                  <a:gd name="connsiteY4" fmla="*/ 241151 h 241151"/>
                  <a:gd name="connsiteX5" fmla="*/ 95250 w 437198"/>
                  <a:gd name="connsiteY5" fmla="*/ 195431 h 241151"/>
                  <a:gd name="connsiteX6" fmla="*/ 260985 w 437198"/>
                  <a:gd name="connsiteY6" fmla="*/ 100181 h 241151"/>
                  <a:gd name="connsiteX7" fmla="*/ 346710 w 437198"/>
                  <a:gd name="connsiteY7" fmla="*/ 48746 h 241151"/>
                  <a:gd name="connsiteX8" fmla="*/ 428625 w 437198"/>
                  <a:gd name="connsiteY8" fmla="*/ 20171 h 241151"/>
                  <a:gd name="connsiteX0" fmla="*/ 428625 w 437198"/>
                  <a:gd name="connsiteY0" fmla="*/ 20171 h 241151"/>
                  <a:gd name="connsiteX1" fmla="*/ 295275 w 437198"/>
                  <a:gd name="connsiteY1" fmla="*/ 25886 h 241151"/>
                  <a:gd name="connsiteX2" fmla="*/ 139065 w 437198"/>
                  <a:gd name="connsiteY2" fmla="*/ 136376 h 241151"/>
                  <a:gd name="connsiteX3" fmla="*/ 0 w 437198"/>
                  <a:gd name="connsiteY3" fmla="*/ 237341 h 241151"/>
                  <a:gd name="connsiteX4" fmla="*/ 43815 w 437198"/>
                  <a:gd name="connsiteY4" fmla="*/ 241151 h 241151"/>
                  <a:gd name="connsiteX5" fmla="*/ 95250 w 437198"/>
                  <a:gd name="connsiteY5" fmla="*/ 195431 h 241151"/>
                  <a:gd name="connsiteX6" fmla="*/ 260985 w 437198"/>
                  <a:gd name="connsiteY6" fmla="*/ 100181 h 241151"/>
                  <a:gd name="connsiteX7" fmla="*/ 346710 w 437198"/>
                  <a:gd name="connsiteY7" fmla="*/ 48746 h 241151"/>
                  <a:gd name="connsiteX8" fmla="*/ 428625 w 437198"/>
                  <a:gd name="connsiteY8" fmla="*/ 20171 h 241151"/>
                  <a:gd name="connsiteX0" fmla="*/ 428625 w 437198"/>
                  <a:gd name="connsiteY0" fmla="*/ 20171 h 241151"/>
                  <a:gd name="connsiteX1" fmla="*/ 295275 w 437198"/>
                  <a:gd name="connsiteY1" fmla="*/ 25886 h 241151"/>
                  <a:gd name="connsiteX2" fmla="*/ 139065 w 437198"/>
                  <a:gd name="connsiteY2" fmla="*/ 136376 h 241151"/>
                  <a:gd name="connsiteX3" fmla="*/ 0 w 437198"/>
                  <a:gd name="connsiteY3" fmla="*/ 237341 h 241151"/>
                  <a:gd name="connsiteX4" fmla="*/ 43815 w 437198"/>
                  <a:gd name="connsiteY4" fmla="*/ 241151 h 241151"/>
                  <a:gd name="connsiteX5" fmla="*/ 95250 w 437198"/>
                  <a:gd name="connsiteY5" fmla="*/ 195431 h 241151"/>
                  <a:gd name="connsiteX6" fmla="*/ 260985 w 437198"/>
                  <a:gd name="connsiteY6" fmla="*/ 100181 h 241151"/>
                  <a:gd name="connsiteX7" fmla="*/ 346710 w 437198"/>
                  <a:gd name="connsiteY7" fmla="*/ 48746 h 241151"/>
                  <a:gd name="connsiteX8" fmla="*/ 428625 w 437198"/>
                  <a:gd name="connsiteY8" fmla="*/ 20171 h 241151"/>
                  <a:gd name="connsiteX0" fmla="*/ 428625 w 443553"/>
                  <a:gd name="connsiteY0" fmla="*/ 20171 h 241151"/>
                  <a:gd name="connsiteX1" fmla="*/ 295275 w 443553"/>
                  <a:gd name="connsiteY1" fmla="*/ 25886 h 241151"/>
                  <a:gd name="connsiteX2" fmla="*/ 139065 w 443553"/>
                  <a:gd name="connsiteY2" fmla="*/ 136376 h 241151"/>
                  <a:gd name="connsiteX3" fmla="*/ 0 w 443553"/>
                  <a:gd name="connsiteY3" fmla="*/ 237341 h 241151"/>
                  <a:gd name="connsiteX4" fmla="*/ 43815 w 443553"/>
                  <a:gd name="connsiteY4" fmla="*/ 241151 h 241151"/>
                  <a:gd name="connsiteX5" fmla="*/ 95250 w 443553"/>
                  <a:gd name="connsiteY5" fmla="*/ 195431 h 241151"/>
                  <a:gd name="connsiteX6" fmla="*/ 260985 w 443553"/>
                  <a:gd name="connsiteY6" fmla="*/ 100181 h 241151"/>
                  <a:gd name="connsiteX7" fmla="*/ 396240 w 443553"/>
                  <a:gd name="connsiteY7" fmla="*/ 48746 h 241151"/>
                  <a:gd name="connsiteX8" fmla="*/ 428625 w 443553"/>
                  <a:gd name="connsiteY8" fmla="*/ 20171 h 241151"/>
                  <a:gd name="connsiteX0" fmla="*/ 428625 w 446385"/>
                  <a:gd name="connsiteY0" fmla="*/ 20171 h 241151"/>
                  <a:gd name="connsiteX1" fmla="*/ 295275 w 446385"/>
                  <a:gd name="connsiteY1" fmla="*/ 25886 h 241151"/>
                  <a:gd name="connsiteX2" fmla="*/ 139065 w 446385"/>
                  <a:gd name="connsiteY2" fmla="*/ 136376 h 241151"/>
                  <a:gd name="connsiteX3" fmla="*/ 0 w 446385"/>
                  <a:gd name="connsiteY3" fmla="*/ 237341 h 241151"/>
                  <a:gd name="connsiteX4" fmla="*/ 43815 w 446385"/>
                  <a:gd name="connsiteY4" fmla="*/ 241151 h 241151"/>
                  <a:gd name="connsiteX5" fmla="*/ 95250 w 446385"/>
                  <a:gd name="connsiteY5" fmla="*/ 195431 h 241151"/>
                  <a:gd name="connsiteX6" fmla="*/ 260985 w 446385"/>
                  <a:gd name="connsiteY6" fmla="*/ 100181 h 241151"/>
                  <a:gd name="connsiteX7" fmla="*/ 407670 w 446385"/>
                  <a:gd name="connsiteY7" fmla="*/ 52556 h 241151"/>
                  <a:gd name="connsiteX8" fmla="*/ 428625 w 446385"/>
                  <a:gd name="connsiteY8" fmla="*/ 20171 h 241151"/>
                  <a:gd name="connsiteX0" fmla="*/ 428625 w 445490"/>
                  <a:gd name="connsiteY0" fmla="*/ 20171 h 241151"/>
                  <a:gd name="connsiteX1" fmla="*/ 295275 w 445490"/>
                  <a:gd name="connsiteY1" fmla="*/ 25886 h 241151"/>
                  <a:gd name="connsiteX2" fmla="*/ 139065 w 445490"/>
                  <a:gd name="connsiteY2" fmla="*/ 136376 h 241151"/>
                  <a:gd name="connsiteX3" fmla="*/ 0 w 445490"/>
                  <a:gd name="connsiteY3" fmla="*/ 237341 h 241151"/>
                  <a:gd name="connsiteX4" fmla="*/ 43815 w 445490"/>
                  <a:gd name="connsiteY4" fmla="*/ 241151 h 241151"/>
                  <a:gd name="connsiteX5" fmla="*/ 95250 w 445490"/>
                  <a:gd name="connsiteY5" fmla="*/ 195431 h 241151"/>
                  <a:gd name="connsiteX6" fmla="*/ 260985 w 445490"/>
                  <a:gd name="connsiteY6" fmla="*/ 100181 h 241151"/>
                  <a:gd name="connsiteX7" fmla="*/ 407670 w 445490"/>
                  <a:gd name="connsiteY7" fmla="*/ 52556 h 241151"/>
                  <a:gd name="connsiteX8" fmla="*/ 428625 w 445490"/>
                  <a:gd name="connsiteY8" fmla="*/ 20171 h 241151"/>
                  <a:gd name="connsiteX0" fmla="*/ 428625 w 428625"/>
                  <a:gd name="connsiteY0" fmla="*/ 20171 h 241151"/>
                  <a:gd name="connsiteX1" fmla="*/ 295275 w 428625"/>
                  <a:gd name="connsiteY1" fmla="*/ 25886 h 241151"/>
                  <a:gd name="connsiteX2" fmla="*/ 139065 w 428625"/>
                  <a:gd name="connsiteY2" fmla="*/ 136376 h 241151"/>
                  <a:gd name="connsiteX3" fmla="*/ 0 w 428625"/>
                  <a:gd name="connsiteY3" fmla="*/ 237341 h 241151"/>
                  <a:gd name="connsiteX4" fmla="*/ 43815 w 428625"/>
                  <a:gd name="connsiteY4" fmla="*/ 241151 h 241151"/>
                  <a:gd name="connsiteX5" fmla="*/ 95250 w 428625"/>
                  <a:gd name="connsiteY5" fmla="*/ 195431 h 241151"/>
                  <a:gd name="connsiteX6" fmla="*/ 260985 w 428625"/>
                  <a:gd name="connsiteY6" fmla="*/ 100181 h 241151"/>
                  <a:gd name="connsiteX7" fmla="*/ 407670 w 428625"/>
                  <a:gd name="connsiteY7" fmla="*/ 52556 h 241151"/>
                  <a:gd name="connsiteX8" fmla="*/ 428625 w 428625"/>
                  <a:gd name="connsiteY8" fmla="*/ 20171 h 241151"/>
                  <a:gd name="connsiteX0" fmla="*/ 428625 w 433795"/>
                  <a:gd name="connsiteY0" fmla="*/ 20171 h 241151"/>
                  <a:gd name="connsiteX1" fmla="*/ 295275 w 433795"/>
                  <a:gd name="connsiteY1" fmla="*/ 25886 h 241151"/>
                  <a:gd name="connsiteX2" fmla="*/ 139065 w 433795"/>
                  <a:gd name="connsiteY2" fmla="*/ 136376 h 241151"/>
                  <a:gd name="connsiteX3" fmla="*/ 0 w 433795"/>
                  <a:gd name="connsiteY3" fmla="*/ 237341 h 241151"/>
                  <a:gd name="connsiteX4" fmla="*/ 43815 w 433795"/>
                  <a:gd name="connsiteY4" fmla="*/ 241151 h 241151"/>
                  <a:gd name="connsiteX5" fmla="*/ 95250 w 433795"/>
                  <a:gd name="connsiteY5" fmla="*/ 195431 h 241151"/>
                  <a:gd name="connsiteX6" fmla="*/ 260985 w 433795"/>
                  <a:gd name="connsiteY6" fmla="*/ 100181 h 241151"/>
                  <a:gd name="connsiteX7" fmla="*/ 419100 w 433795"/>
                  <a:gd name="connsiteY7" fmla="*/ 54461 h 241151"/>
                  <a:gd name="connsiteX8" fmla="*/ 428625 w 433795"/>
                  <a:gd name="connsiteY8" fmla="*/ 20171 h 241151"/>
                  <a:gd name="connsiteX0" fmla="*/ 428625 w 428625"/>
                  <a:gd name="connsiteY0" fmla="*/ 20171 h 241151"/>
                  <a:gd name="connsiteX1" fmla="*/ 295275 w 428625"/>
                  <a:gd name="connsiteY1" fmla="*/ 25886 h 241151"/>
                  <a:gd name="connsiteX2" fmla="*/ 139065 w 428625"/>
                  <a:gd name="connsiteY2" fmla="*/ 136376 h 241151"/>
                  <a:gd name="connsiteX3" fmla="*/ 0 w 428625"/>
                  <a:gd name="connsiteY3" fmla="*/ 237341 h 241151"/>
                  <a:gd name="connsiteX4" fmla="*/ 43815 w 428625"/>
                  <a:gd name="connsiteY4" fmla="*/ 241151 h 241151"/>
                  <a:gd name="connsiteX5" fmla="*/ 95250 w 428625"/>
                  <a:gd name="connsiteY5" fmla="*/ 195431 h 241151"/>
                  <a:gd name="connsiteX6" fmla="*/ 260985 w 428625"/>
                  <a:gd name="connsiteY6" fmla="*/ 100181 h 241151"/>
                  <a:gd name="connsiteX7" fmla="*/ 419100 w 428625"/>
                  <a:gd name="connsiteY7" fmla="*/ 54461 h 241151"/>
                  <a:gd name="connsiteX8" fmla="*/ 428625 w 428625"/>
                  <a:gd name="connsiteY8" fmla="*/ 20171 h 241151"/>
                  <a:gd name="connsiteX0" fmla="*/ 428625 w 428625"/>
                  <a:gd name="connsiteY0" fmla="*/ 20171 h 241151"/>
                  <a:gd name="connsiteX1" fmla="*/ 295275 w 428625"/>
                  <a:gd name="connsiteY1" fmla="*/ 25886 h 241151"/>
                  <a:gd name="connsiteX2" fmla="*/ 139065 w 428625"/>
                  <a:gd name="connsiteY2" fmla="*/ 136376 h 241151"/>
                  <a:gd name="connsiteX3" fmla="*/ 0 w 428625"/>
                  <a:gd name="connsiteY3" fmla="*/ 237341 h 241151"/>
                  <a:gd name="connsiteX4" fmla="*/ 43815 w 428625"/>
                  <a:gd name="connsiteY4" fmla="*/ 241151 h 241151"/>
                  <a:gd name="connsiteX5" fmla="*/ 95250 w 428625"/>
                  <a:gd name="connsiteY5" fmla="*/ 195431 h 241151"/>
                  <a:gd name="connsiteX6" fmla="*/ 260985 w 428625"/>
                  <a:gd name="connsiteY6" fmla="*/ 100181 h 241151"/>
                  <a:gd name="connsiteX7" fmla="*/ 419100 w 428625"/>
                  <a:gd name="connsiteY7" fmla="*/ 54461 h 241151"/>
                  <a:gd name="connsiteX8" fmla="*/ 428625 w 428625"/>
                  <a:gd name="connsiteY8" fmla="*/ 20171 h 241151"/>
                  <a:gd name="connsiteX0" fmla="*/ 428625 w 428625"/>
                  <a:gd name="connsiteY0" fmla="*/ 16571 h 237551"/>
                  <a:gd name="connsiteX1" fmla="*/ 295275 w 428625"/>
                  <a:gd name="connsiteY1" fmla="*/ 22286 h 237551"/>
                  <a:gd name="connsiteX2" fmla="*/ 139065 w 428625"/>
                  <a:gd name="connsiteY2" fmla="*/ 132776 h 237551"/>
                  <a:gd name="connsiteX3" fmla="*/ 0 w 428625"/>
                  <a:gd name="connsiteY3" fmla="*/ 233741 h 237551"/>
                  <a:gd name="connsiteX4" fmla="*/ 43815 w 428625"/>
                  <a:gd name="connsiteY4" fmla="*/ 237551 h 237551"/>
                  <a:gd name="connsiteX5" fmla="*/ 95250 w 428625"/>
                  <a:gd name="connsiteY5" fmla="*/ 191831 h 237551"/>
                  <a:gd name="connsiteX6" fmla="*/ 260985 w 428625"/>
                  <a:gd name="connsiteY6" fmla="*/ 96581 h 237551"/>
                  <a:gd name="connsiteX7" fmla="*/ 419100 w 428625"/>
                  <a:gd name="connsiteY7" fmla="*/ 50861 h 237551"/>
                  <a:gd name="connsiteX8" fmla="*/ 428625 w 428625"/>
                  <a:gd name="connsiteY8" fmla="*/ 16571 h 237551"/>
                  <a:gd name="connsiteX0" fmla="*/ 428625 w 428625"/>
                  <a:gd name="connsiteY0" fmla="*/ 5640 h 226620"/>
                  <a:gd name="connsiteX1" fmla="*/ 295275 w 428625"/>
                  <a:gd name="connsiteY1" fmla="*/ 11355 h 226620"/>
                  <a:gd name="connsiteX2" fmla="*/ 139065 w 428625"/>
                  <a:gd name="connsiteY2" fmla="*/ 121845 h 226620"/>
                  <a:gd name="connsiteX3" fmla="*/ 0 w 428625"/>
                  <a:gd name="connsiteY3" fmla="*/ 222810 h 226620"/>
                  <a:gd name="connsiteX4" fmla="*/ 43815 w 428625"/>
                  <a:gd name="connsiteY4" fmla="*/ 226620 h 226620"/>
                  <a:gd name="connsiteX5" fmla="*/ 95250 w 428625"/>
                  <a:gd name="connsiteY5" fmla="*/ 180900 h 226620"/>
                  <a:gd name="connsiteX6" fmla="*/ 260985 w 428625"/>
                  <a:gd name="connsiteY6" fmla="*/ 85650 h 226620"/>
                  <a:gd name="connsiteX7" fmla="*/ 419100 w 428625"/>
                  <a:gd name="connsiteY7" fmla="*/ 39930 h 226620"/>
                  <a:gd name="connsiteX8" fmla="*/ 428625 w 428625"/>
                  <a:gd name="connsiteY8" fmla="*/ 5640 h 226620"/>
                  <a:gd name="connsiteX0" fmla="*/ 428625 w 428625"/>
                  <a:gd name="connsiteY0" fmla="*/ 12353 h 233333"/>
                  <a:gd name="connsiteX1" fmla="*/ 295275 w 428625"/>
                  <a:gd name="connsiteY1" fmla="*/ 18068 h 233333"/>
                  <a:gd name="connsiteX2" fmla="*/ 139065 w 428625"/>
                  <a:gd name="connsiteY2" fmla="*/ 128558 h 233333"/>
                  <a:gd name="connsiteX3" fmla="*/ 0 w 428625"/>
                  <a:gd name="connsiteY3" fmla="*/ 229523 h 233333"/>
                  <a:gd name="connsiteX4" fmla="*/ 43815 w 428625"/>
                  <a:gd name="connsiteY4" fmla="*/ 233333 h 233333"/>
                  <a:gd name="connsiteX5" fmla="*/ 95250 w 428625"/>
                  <a:gd name="connsiteY5" fmla="*/ 187613 h 233333"/>
                  <a:gd name="connsiteX6" fmla="*/ 260985 w 428625"/>
                  <a:gd name="connsiteY6" fmla="*/ 92363 h 233333"/>
                  <a:gd name="connsiteX7" fmla="*/ 419100 w 428625"/>
                  <a:gd name="connsiteY7" fmla="*/ 46643 h 233333"/>
                  <a:gd name="connsiteX8" fmla="*/ 428625 w 428625"/>
                  <a:gd name="connsiteY8" fmla="*/ 12353 h 233333"/>
                  <a:gd name="connsiteX0" fmla="*/ 428625 w 436248"/>
                  <a:gd name="connsiteY0" fmla="*/ 12353 h 233333"/>
                  <a:gd name="connsiteX1" fmla="*/ 295275 w 436248"/>
                  <a:gd name="connsiteY1" fmla="*/ 18068 h 233333"/>
                  <a:gd name="connsiteX2" fmla="*/ 139065 w 436248"/>
                  <a:gd name="connsiteY2" fmla="*/ 128558 h 233333"/>
                  <a:gd name="connsiteX3" fmla="*/ 0 w 436248"/>
                  <a:gd name="connsiteY3" fmla="*/ 229523 h 233333"/>
                  <a:gd name="connsiteX4" fmla="*/ 43815 w 436248"/>
                  <a:gd name="connsiteY4" fmla="*/ 233333 h 233333"/>
                  <a:gd name="connsiteX5" fmla="*/ 95250 w 436248"/>
                  <a:gd name="connsiteY5" fmla="*/ 187613 h 233333"/>
                  <a:gd name="connsiteX6" fmla="*/ 260985 w 436248"/>
                  <a:gd name="connsiteY6" fmla="*/ 92363 h 233333"/>
                  <a:gd name="connsiteX7" fmla="*/ 419100 w 436248"/>
                  <a:gd name="connsiteY7" fmla="*/ 46643 h 233333"/>
                  <a:gd name="connsiteX8" fmla="*/ 428625 w 436248"/>
                  <a:gd name="connsiteY8" fmla="*/ 12353 h 233333"/>
                  <a:gd name="connsiteX0" fmla="*/ 428625 w 436248"/>
                  <a:gd name="connsiteY0" fmla="*/ 12353 h 233333"/>
                  <a:gd name="connsiteX1" fmla="*/ 295275 w 436248"/>
                  <a:gd name="connsiteY1" fmla="*/ 18068 h 233333"/>
                  <a:gd name="connsiteX2" fmla="*/ 139065 w 436248"/>
                  <a:gd name="connsiteY2" fmla="*/ 128558 h 233333"/>
                  <a:gd name="connsiteX3" fmla="*/ 0 w 436248"/>
                  <a:gd name="connsiteY3" fmla="*/ 229523 h 233333"/>
                  <a:gd name="connsiteX4" fmla="*/ 43815 w 436248"/>
                  <a:gd name="connsiteY4" fmla="*/ 233333 h 233333"/>
                  <a:gd name="connsiteX5" fmla="*/ 89535 w 436248"/>
                  <a:gd name="connsiteY5" fmla="*/ 197138 h 233333"/>
                  <a:gd name="connsiteX6" fmla="*/ 260985 w 436248"/>
                  <a:gd name="connsiteY6" fmla="*/ 92363 h 233333"/>
                  <a:gd name="connsiteX7" fmla="*/ 419100 w 436248"/>
                  <a:gd name="connsiteY7" fmla="*/ 46643 h 233333"/>
                  <a:gd name="connsiteX8" fmla="*/ 428625 w 436248"/>
                  <a:gd name="connsiteY8" fmla="*/ 12353 h 233333"/>
                  <a:gd name="connsiteX0" fmla="*/ 428625 w 436248"/>
                  <a:gd name="connsiteY0" fmla="*/ 12353 h 239048"/>
                  <a:gd name="connsiteX1" fmla="*/ 295275 w 436248"/>
                  <a:gd name="connsiteY1" fmla="*/ 18068 h 239048"/>
                  <a:gd name="connsiteX2" fmla="*/ 139065 w 436248"/>
                  <a:gd name="connsiteY2" fmla="*/ 128558 h 239048"/>
                  <a:gd name="connsiteX3" fmla="*/ 0 w 436248"/>
                  <a:gd name="connsiteY3" fmla="*/ 229523 h 239048"/>
                  <a:gd name="connsiteX4" fmla="*/ 38100 w 436248"/>
                  <a:gd name="connsiteY4" fmla="*/ 239048 h 239048"/>
                  <a:gd name="connsiteX5" fmla="*/ 89535 w 436248"/>
                  <a:gd name="connsiteY5" fmla="*/ 197138 h 239048"/>
                  <a:gd name="connsiteX6" fmla="*/ 260985 w 436248"/>
                  <a:gd name="connsiteY6" fmla="*/ 92363 h 239048"/>
                  <a:gd name="connsiteX7" fmla="*/ 419100 w 436248"/>
                  <a:gd name="connsiteY7" fmla="*/ 46643 h 239048"/>
                  <a:gd name="connsiteX8" fmla="*/ 428625 w 436248"/>
                  <a:gd name="connsiteY8" fmla="*/ 12353 h 239048"/>
                  <a:gd name="connsiteX0" fmla="*/ 428625 w 436248"/>
                  <a:gd name="connsiteY0" fmla="*/ 12353 h 239048"/>
                  <a:gd name="connsiteX1" fmla="*/ 295275 w 436248"/>
                  <a:gd name="connsiteY1" fmla="*/ 18068 h 239048"/>
                  <a:gd name="connsiteX2" fmla="*/ 144780 w 436248"/>
                  <a:gd name="connsiteY2" fmla="*/ 130463 h 239048"/>
                  <a:gd name="connsiteX3" fmla="*/ 0 w 436248"/>
                  <a:gd name="connsiteY3" fmla="*/ 229523 h 239048"/>
                  <a:gd name="connsiteX4" fmla="*/ 38100 w 436248"/>
                  <a:gd name="connsiteY4" fmla="*/ 239048 h 239048"/>
                  <a:gd name="connsiteX5" fmla="*/ 89535 w 436248"/>
                  <a:gd name="connsiteY5" fmla="*/ 197138 h 239048"/>
                  <a:gd name="connsiteX6" fmla="*/ 260985 w 436248"/>
                  <a:gd name="connsiteY6" fmla="*/ 92363 h 239048"/>
                  <a:gd name="connsiteX7" fmla="*/ 419100 w 436248"/>
                  <a:gd name="connsiteY7" fmla="*/ 46643 h 239048"/>
                  <a:gd name="connsiteX8" fmla="*/ 428625 w 436248"/>
                  <a:gd name="connsiteY8" fmla="*/ 12353 h 239048"/>
                  <a:gd name="connsiteX0" fmla="*/ 428625 w 436248"/>
                  <a:gd name="connsiteY0" fmla="*/ 16739 h 243434"/>
                  <a:gd name="connsiteX1" fmla="*/ 295275 w 436248"/>
                  <a:gd name="connsiteY1" fmla="*/ 22454 h 243434"/>
                  <a:gd name="connsiteX2" fmla="*/ 144780 w 436248"/>
                  <a:gd name="connsiteY2" fmla="*/ 134849 h 243434"/>
                  <a:gd name="connsiteX3" fmla="*/ 0 w 436248"/>
                  <a:gd name="connsiteY3" fmla="*/ 233909 h 243434"/>
                  <a:gd name="connsiteX4" fmla="*/ 38100 w 436248"/>
                  <a:gd name="connsiteY4" fmla="*/ 243434 h 243434"/>
                  <a:gd name="connsiteX5" fmla="*/ 89535 w 436248"/>
                  <a:gd name="connsiteY5" fmla="*/ 201524 h 243434"/>
                  <a:gd name="connsiteX6" fmla="*/ 260985 w 436248"/>
                  <a:gd name="connsiteY6" fmla="*/ 96749 h 243434"/>
                  <a:gd name="connsiteX7" fmla="*/ 419100 w 436248"/>
                  <a:gd name="connsiteY7" fmla="*/ 51029 h 243434"/>
                  <a:gd name="connsiteX8" fmla="*/ 428625 w 436248"/>
                  <a:gd name="connsiteY8" fmla="*/ 16739 h 243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6248" h="243434">
                    <a:moveTo>
                      <a:pt x="428625" y="16739"/>
                    </a:moveTo>
                    <a:cubicBezTo>
                      <a:pt x="401320" y="3404"/>
                      <a:pt x="393065" y="-15646"/>
                      <a:pt x="295275" y="22454"/>
                    </a:cubicBezTo>
                    <a:cubicBezTo>
                      <a:pt x="239395" y="57379"/>
                      <a:pt x="196850" y="98019"/>
                      <a:pt x="144780" y="134849"/>
                    </a:cubicBezTo>
                    <a:cubicBezTo>
                      <a:pt x="91687" y="172041"/>
                      <a:pt x="40640" y="188824"/>
                      <a:pt x="0" y="233909"/>
                    </a:cubicBezTo>
                    <a:lnTo>
                      <a:pt x="38100" y="243434"/>
                    </a:lnTo>
                    <a:cubicBezTo>
                      <a:pt x="55245" y="228194"/>
                      <a:pt x="72390" y="224384"/>
                      <a:pt x="89535" y="201524"/>
                    </a:cubicBezTo>
                    <a:cubicBezTo>
                      <a:pt x="139065" y="183109"/>
                      <a:pt x="196215" y="153264"/>
                      <a:pt x="260985" y="96749"/>
                    </a:cubicBezTo>
                    <a:cubicBezTo>
                      <a:pt x="289560" y="79604"/>
                      <a:pt x="335280" y="43409"/>
                      <a:pt x="419100" y="51029"/>
                    </a:cubicBezTo>
                    <a:cubicBezTo>
                      <a:pt x="427355" y="47219"/>
                      <a:pt x="447040" y="49124"/>
                      <a:pt x="428625" y="1673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" name="Rectangle 2"/>
            <p:cNvSpPr/>
            <p:nvPr/>
          </p:nvSpPr>
          <p:spPr>
            <a:xfrm>
              <a:off x="1278890" y="3770630"/>
              <a:ext cx="203200" cy="619760"/>
            </a:xfrm>
            <a:custGeom>
              <a:avLst/>
              <a:gdLst>
                <a:gd name="connsiteX0" fmla="*/ 0 w 236220"/>
                <a:gd name="connsiteY0" fmla="*/ 0 h 609600"/>
                <a:gd name="connsiteX1" fmla="*/ 236220 w 236220"/>
                <a:gd name="connsiteY1" fmla="*/ 0 h 609600"/>
                <a:gd name="connsiteX2" fmla="*/ 236220 w 236220"/>
                <a:gd name="connsiteY2" fmla="*/ 609600 h 609600"/>
                <a:gd name="connsiteX3" fmla="*/ 0 w 236220"/>
                <a:gd name="connsiteY3" fmla="*/ 609600 h 609600"/>
                <a:gd name="connsiteX4" fmla="*/ 0 w 236220"/>
                <a:gd name="connsiteY4" fmla="*/ 0 h 609600"/>
                <a:gd name="connsiteX0" fmla="*/ 15240 w 236220"/>
                <a:gd name="connsiteY0" fmla="*/ 0 h 622300"/>
                <a:gd name="connsiteX1" fmla="*/ 236220 w 236220"/>
                <a:gd name="connsiteY1" fmla="*/ 12700 h 622300"/>
                <a:gd name="connsiteX2" fmla="*/ 236220 w 236220"/>
                <a:gd name="connsiteY2" fmla="*/ 622300 h 622300"/>
                <a:gd name="connsiteX3" fmla="*/ 0 w 236220"/>
                <a:gd name="connsiteY3" fmla="*/ 622300 h 622300"/>
                <a:gd name="connsiteX4" fmla="*/ 15240 w 236220"/>
                <a:gd name="connsiteY4" fmla="*/ 0 h 622300"/>
                <a:gd name="connsiteX0" fmla="*/ 15240 w 236220"/>
                <a:gd name="connsiteY0" fmla="*/ 7620 h 629920"/>
                <a:gd name="connsiteX1" fmla="*/ 185420 w 236220"/>
                <a:gd name="connsiteY1" fmla="*/ 0 h 629920"/>
                <a:gd name="connsiteX2" fmla="*/ 236220 w 236220"/>
                <a:gd name="connsiteY2" fmla="*/ 629920 h 629920"/>
                <a:gd name="connsiteX3" fmla="*/ 0 w 236220"/>
                <a:gd name="connsiteY3" fmla="*/ 629920 h 629920"/>
                <a:gd name="connsiteX4" fmla="*/ 15240 w 236220"/>
                <a:gd name="connsiteY4" fmla="*/ 7620 h 629920"/>
                <a:gd name="connsiteX0" fmla="*/ 15240 w 185420"/>
                <a:gd name="connsiteY0" fmla="*/ 7620 h 629920"/>
                <a:gd name="connsiteX1" fmla="*/ 185420 w 185420"/>
                <a:gd name="connsiteY1" fmla="*/ 0 h 629920"/>
                <a:gd name="connsiteX2" fmla="*/ 162560 w 185420"/>
                <a:gd name="connsiteY2" fmla="*/ 627380 h 629920"/>
                <a:gd name="connsiteX3" fmla="*/ 0 w 185420"/>
                <a:gd name="connsiteY3" fmla="*/ 629920 h 629920"/>
                <a:gd name="connsiteX4" fmla="*/ 15240 w 185420"/>
                <a:gd name="connsiteY4" fmla="*/ 7620 h 629920"/>
                <a:gd name="connsiteX0" fmla="*/ 15240 w 205740"/>
                <a:gd name="connsiteY0" fmla="*/ 7620 h 629920"/>
                <a:gd name="connsiteX1" fmla="*/ 185420 w 205740"/>
                <a:gd name="connsiteY1" fmla="*/ 0 h 629920"/>
                <a:gd name="connsiteX2" fmla="*/ 205740 w 205740"/>
                <a:gd name="connsiteY2" fmla="*/ 619760 h 629920"/>
                <a:gd name="connsiteX3" fmla="*/ 0 w 205740"/>
                <a:gd name="connsiteY3" fmla="*/ 629920 h 629920"/>
                <a:gd name="connsiteX4" fmla="*/ 15240 w 205740"/>
                <a:gd name="connsiteY4" fmla="*/ 7620 h 629920"/>
                <a:gd name="connsiteX0" fmla="*/ 0 w 190500"/>
                <a:gd name="connsiteY0" fmla="*/ 7620 h 629920"/>
                <a:gd name="connsiteX1" fmla="*/ 170180 w 190500"/>
                <a:gd name="connsiteY1" fmla="*/ 0 h 629920"/>
                <a:gd name="connsiteX2" fmla="*/ 190500 w 190500"/>
                <a:gd name="connsiteY2" fmla="*/ 619760 h 629920"/>
                <a:gd name="connsiteX3" fmla="*/ 40640 w 190500"/>
                <a:gd name="connsiteY3" fmla="*/ 629920 h 629920"/>
                <a:gd name="connsiteX4" fmla="*/ 0 w 190500"/>
                <a:gd name="connsiteY4" fmla="*/ 7620 h 629920"/>
                <a:gd name="connsiteX0" fmla="*/ 0 w 190500"/>
                <a:gd name="connsiteY0" fmla="*/ 7620 h 619760"/>
                <a:gd name="connsiteX1" fmla="*/ 170180 w 190500"/>
                <a:gd name="connsiteY1" fmla="*/ 0 h 619760"/>
                <a:gd name="connsiteX2" fmla="*/ 190500 w 190500"/>
                <a:gd name="connsiteY2" fmla="*/ 619760 h 619760"/>
                <a:gd name="connsiteX3" fmla="*/ 0 w 190500"/>
                <a:gd name="connsiteY3" fmla="*/ 607060 h 619760"/>
                <a:gd name="connsiteX4" fmla="*/ 0 w 190500"/>
                <a:gd name="connsiteY4" fmla="*/ 7620 h 619760"/>
                <a:gd name="connsiteX0" fmla="*/ 0 w 190500"/>
                <a:gd name="connsiteY0" fmla="*/ 7620 h 619760"/>
                <a:gd name="connsiteX1" fmla="*/ 170180 w 190500"/>
                <a:gd name="connsiteY1" fmla="*/ 0 h 619760"/>
                <a:gd name="connsiteX2" fmla="*/ 190500 w 190500"/>
                <a:gd name="connsiteY2" fmla="*/ 619760 h 619760"/>
                <a:gd name="connsiteX3" fmla="*/ 12700 w 190500"/>
                <a:gd name="connsiteY3" fmla="*/ 619760 h 619760"/>
                <a:gd name="connsiteX4" fmla="*/ 0 w 190500"/>
                <a:gd name="connsiteY4" fmla="*/ 7620 h 619760"/>
                <a:gd name="connsiteX0" fmla="*/ 0 w 198120"/>
                <a:gd name="connsiteY0" fmla="*/ 5080 h 619760"/>
                <a:gd name="connsiteX1" fmla="*/ 177800 w 198120"/>
                <a:gd name="connsiteY1" fmla="*/ 0 h 619760"/>
                <a:gd name="connsiteX2" fmla="*/ 198120 w 198120"/>
                <a:gd name="connsiteY2" fmla="*/ 619760 h 619760"/>
                <a:gd name="connsiteX3" fmla="*/ 20320 w 198120"/>
                <a:gd name="connsiteY3" fmla="*/ 619760 h 619760"/>
                <a:gd name="connsiteX4" fmla="*/ 0 w 198120"/>
                <a:gd name="connsiteY4" fmla="*/ 5080 h 619760"/>
                <a:gd name="connsiteX0" fmla="*/ 0 w 198120"/>
                <a:gd name="connsiteY0" fmla="*/ 5080 h 619760"/>
                <a:gd name="connsiteX1" fmla="*/ 177800 w 198120"/>
                <a:gd name="connsiteY1" fmla="*/ 0 h 619760"/>
                <a:gd name="connsiteX2" fmla="*/ 198120 w 198120"/>
                <a:gd name="connsiteY2" fmla="*/ 619760 h 619760"/>
                <a:gd name="connsiteX3" fmla="*/ 15240 w 198120"/>
                <a:gd name="connsiteY3" fmla="*/ 619760 h 619760"/>
                <a:gd name="connsiteX4" fmla="*/ 0 w 198120"/>
                <a:gd name="connsiteY4" fmla="*/ 5080 h 619760"/>
                <a:gd name="connsiteX0" fmla="*/ 0 w 185420"/>
                <a:gd name="connsiteY0" fmla="*/ 5080 h 619760"/>
                <a:gd name="connsiteX1" fmla="*/ 177800 w 185420"/>
                <a:gd name="connsiteY1" fmla="*/ 0 h 619760"/>
                <a:gd name="connsiteX2" fmla="*/ 185420 w 185420"/>
                <a:gd name="connsiteY2" fmla="*/ 607060 h 619760"/>
                <a:gd name="connsiteX3" fmla="*/ 15240 w 185420"/>
                <a:gd name="connsiteY3" fmla="*/ 619760 h 619760"/>
                <a:gd name="connsiteX4" fmla="*/ 0 w 185420"/>
                <a:gd name="connsiteY4" fmla="*/ 5080 h 619760"/>
                <a:gd name="connsiteX0" fmla="*/ 0 w 187960"/>
                <a:gd name="connsiteY0" fmla="*/ 5080 h 619760"/>
                <a:gd name="connsiteX1" fmla="*/ 177800 w 187960"/>
                <a:gd name="connsiteY1" fmla="*/ 0 h 619760"/>
                <a:gd name="connsiteX2" fmla="*/ 187960 w 187960"/>
                <a:gd name="connsiteY2" fmla="*/ 612140 h 619760"/>
                <a:gd name="connsiteX3" fmla="*/ 15240 w 187960"/>
                <a:gd name="connsiteY3" fmla="*/ 619760 h 619760"/>
                <a:gd name="connsiteX4" fmla="*/ 0 w 187960"/>
                <a:gd name="connsiteY4" fmla="*/ 5080 h 619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60" h="619760">
                  <a:moveTo>
                    <a:pt x="0" y="5080"/>
                  </a:moveTo>
                  <a:lnTo>
                    <a:pt x="177800" y="0"/>
                  </a:lnTo>
                  <a:lnTo>
                    <a:pt x="187960" y="612140"/>
                  </a:lnTo>
                  <a:lnTo>
                    <a:pt x="15240" y="619760"/>
                  </a:lnTo>
                  <a:lnTo>
                    <a:pt x="0" y="50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257800" y="1212506"/>
            <a:ext cx="3429000" cy="705330"/>
            <a:chOff x="5257800" y="1212506"/>
            <a:chExt cx="3429000" cy="705330"/>
          </a:xfrm>
        </p:grpSpPr>
        <p:sp>
          <p:nvSpPr>
            <p:cNvPr id="13" name="Title 1"/>
            <p:cNvSpPr txBox="1">
              <a:spLocks/>
            </p:cNvSpPr>
            <p:nvPr/>
          </p:nvSpPr>
          <p:spPr>
            <a:xfrm>
              <a:off x="6208776" y="1212506"/>
              <a:ext cx="143476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2000" b="1" dirty="0" err="1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Tiêu</a:t>
              </a:r>
              <a:r>
                <a:rPr lang="en-US" sz="2000" b="1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000" b="1" dirty="0" err="1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đề</a:t>
              </a:r>
              <a:endParaRPr lang="en-US" sz="20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Title 1"/>
            <p:cNvSpPr txBox="1">
              <a:spLocks/>
            </p:cNvSpPr>
            <p:nvPr/>
          </p:nvSpPr>
          <p:spPr>
            <a:xfrm>
              <a:off x="6221319" y="1555886"/>
              <a:ext cx="2465481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11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Đây</a:t>
              </a:r>
              <a:r>
                <a:rPr lang="en-US" sz="11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là</a:t>
              </a:r>
              <a:r>
                <a:rPr lang="en-US" sz="11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văn</a:t>
              </a:r>
              <a:r>
                <a:rPr lang="en-US" sz="11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bản</a:t>
              </a:r>
              <a:r>
                <a:rPr lang="en-US" sz="11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mẫu</a:t>
              </a:r>
              <a:r>
                <a:rPr lang="en-US" sz="11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. </a:t>
              </a:r>
              <a:r>
                <a:rPr lang="en-US" sz="1100" dirty="0" err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H</a:t>
              </a:r>
              <a:r>
                <a:rPr lang="en-US" sz="11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ãy</a:t>
              </a:r>
              <a:r>
                <a:rPr lang="en-US" sz="11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thay</a:t>
              </a:r>
              <a:r>
                <a:rPr lang="en-US" sz="11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thế</a:t>
              </a:r>
              <a:r>
                <a:rPr lang="en-US" sz="11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văn</a:t>
              </a:r>
              <a:r>
                <a:rPr lang="en-US" sz="11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bản</a:t>
              </a:r>
              <a:r>
                <a:rPr lang="en-US" sz="11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của</a:t>
              </a:r>
              <a:r>
                <a:rPr lang="en-US" sz="11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bạn</a:t>
              </a:r>
              <a:endParaRPr lang="en-US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Title 1"/>
            <p:cNvSpPr txBox="1">
              <a:spLocks/>
            </p:cNvSpPr>
            <p:nvPr/>
          </p:nvSpPr>
          <p:spPr>
            <a:xfrm>
              <a:off x="5257800" y="1346189"/>
              <a:ext cx="143476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6000" b="1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01</a:t>
              </a:r>
              <a:endParaRPr lang="en-US" sz="60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257799" y="1966455"/>
            <a:ext cx="3429001" cy="670850"/>
            <a:chOff x="5257799" y="1966455"/>
            <a:chExt cx="3429001" cy="670850"/>
          </a:xfrm>
        </p:grpSpPr>
        <p:sp>
          <p:nvSpPr>
            <p:cNvPr id="17" name="Title 1"/>
            <p:cNvSpPr txBox="1">
              <a:spLocks/>
            </p:cNvSpPr>
            <p:nvPr/>
          </p:nvSpPr>
          <p:spPr>
            <a:xfrm>
              <a:off x="6220968" y="1966455"/>
              <a:ext cx="143476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2000" b="1" dirty="0" err="1" smtClean="0">
                  <a:solidFill>
                    <a:schemeClr val="accent2"/>
                  </a:solidFill>
                  <a:latin typeface="Arial" pitchFamily="34" charset="0"/>
                  <a:cs typeface="Arial" pitchFamily="34" charset="0"/>
                </a:rPr>
                <a:t>Tiêu</a:t>
              </a:r>
              <a:r>
                <a:rPr lang="en-US" sz="2000" b="1" dirty="0" smtClean="0">
                  <a:solidFill>
                    <a:schemeClr val="accent2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000" b="1" dirty="0" err="1" smtClean="0">
                  <a:solidFill>
                    <a:schemeClr val="accent2"/>
                  </a:solidFill>
                  <a:latin typeface="Arial" pitchFamily="34" charset="0"/>
                  <a:cs typeface="Arial" pitchFamily="34" charset="0"/>
                </a:rPr>
                <a:t>đề</a:t>
              </a:r>
              <a:endParaRPr lang="en-US" sz="20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Title 1"/>
            <p:cNvSpPr txBox="1">
              <a:spLocks/>
            </p:cNvSpPr>
            <p:nvPr/>
          </p:nvSpPr>
          <p:spPr>
            <a:xfrm>
              <a:off x="5257799" y="2049278"/>
              <a:ext cx="143476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6000" b="1" dirty="0" smtClean="0">
                  <a:solidFill>
                    <a:schemeClr val="accent2"/>
                  </a:solidFill>
                  <a:latin typeface="Arial" pitchFamily="34" charset="0"/>
                  <a:cs typeface="Arial" pitchFamily="34" charset="0"/>
                </a:rPr>
                <a:t>02</a:t>
              </a:r>
              <a:endParaRPr lang="en-US" sz="60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Title 1"/>
            <p:cNvSpPr txBox="1">
              <a:spLocks/>
            </p:cNvSpPr>
            <p:nvPr/>
          </p:nvSpPr>
          <p:spPr>
            <a:xfrm>
              <a:off x="6227415" y="2275355"/>
              <a:ext cx="2459385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vi-VN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Đây là văn bản mẫu. Hãy thay thế văn bản của bạn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257798" y="2706751"/>
            <a:ext cx="3429002" cy="715998"/>
            <a:chOff x="5257798" y="2706751"/>
            <a:chExt cx="3429002" cy="715998"/>
          </a:xfrm>
        </p:grpSpPr>
        <p:sp>
          <p:nvSpPr>
            <p:cNvPr id="21" name="Title 1"/>
            <p:cNvSpPr txBox="1">
              <a:spLocks/>
            </p:cNvSpPr>
            <p:nvPr/>
          </p:nvSpPr>
          <p:spPr>
            <a:xfrm>
              <a:off x="6245352" y="2706751"/>
              <a:ext cx="143476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2000" b="1" dirty="0" err="1" smtClean="0">
                  <a:solidFill>
                    <a:schemeClr val="accent3"/>
                  </a:solidFill>
                  <a:latin typeface="Arial" pitchFamily="34" charset="0"/>
                  <a:cs typeface="Arial" pitchFamily="34" charset="0"/>
                </a:rPr>
                <a:t>Tiêu</a:t>
              </a:r>
              <a:r>
                <a:rPr lang="en-US" sz="2000" b="1" dirty="0" smtClean="0">
                  <a:solidFill>
                    <a:schemeClr val="accent3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000" b="1" dirty="0" err="1" smtClean="0">
                  <a:solidFill>
                    <a:schemeClr val="accent3"/>
                  </a:solidFill>
                  <a:latin typeface="Arial" pitchFamily="34" charset="0"/>
                  <a:cs typeface="Arial" pitchFamily="34" charset="0"/>
                </a:rPr>
                <a:t>đề</a:t>
              </a:r>
              <a:endParaRPr lang="en-US" sz="2000" b="1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Title 1"/>
            <p:cNvSpPr txBox="1">
              <a:spLocks/>
            </p:cNvSpPr>
            <p:nvPr/>
          </p:nvSpPr>
          <p:spPr>
            <a:xfrm>
              <a:off x="5257798" y="2845243"/>
              <a:ext cx="143476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6000" b="1" dirty="0" smtClean="0">
                  <a:solidFill>
                    <a:schemeClr val="accent3"/>
                  </a:solidFill>
                  <a:latin typeface="Arial" pitchFamily="34" charset="0"/>
                  <a:cs typeface="Arial" pitchFamily="34" charset="0"/>
                </a:rPr>
                <a:t>03</a:t>
              </a:r>
              <a:endParaRPr lang="en-US" sz="6000" b="1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Title 1"/>
            <p:cNvSpPr txBox="1">
              <a:spLocks/>
            </p:cNvSpPr>
            <p:nvPr/>
          </p:nvSpPr>
          <p:spPr>
            <a:xfrm>
              <a:off x="6215223" y="3060799"/>
              <a:ext cx="2471577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vi-VN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Đây là văn bản mẫu. Hãy thay thế văn bản của bạn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257797" y="3447142"/>
            <a:ext cx="3429003" cy="719126"/>
            <a:chOff x="5257797" y="3447142"/>
            <a:chExt cx="3429003" cy="719126"/>
          </a:xfrm>
        </p:grpSpPr>
        <p:sp>
          <p:nvSpPr>
            <p:cNvPr id="25" name="Title 1"/>
            <p:cNvSpPr txBox="1">
              <a:spLocks/>
            </p:cNvSpPr>
            <p:nvPr/>
          </p:nvSpPr>
          <p:spPr>
            <a:xfrm>
              <a:off x="6254496" y="3447142"/>
              <a:ext cx="143476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2000" b="1" dirty="0" err="1" smtClean="0">
                  <a:solidFill>
                    <a:schemeClr val="accent4"/>
                  </a:solidFill>
                  <a:latin typeface="Arial" pitchFamily="34" charset="0"/>
                  <a:cs typeface="Arial" pitchFamily="34" charset="0"/>
                </a:rPr>
                <a:t>Tiêu</a:t>
              </a:r>
              <a:r>
                <a:rPr lang="en-US" sz="2000" b="1" dirty="0" smtClean="0">
                  <a:solidFill>
                    <a:schemeClr val="accent4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000" b="1" dirty="0" err="1" smtClean="0">
                  <a:solidFill>
                    <a:schemeClr val="accent4"/>
                  </a:solidFill>
                  <a:latin typeface="Arial" pitchFamily="34" charset="0"/>
                  <a:cs typeface="Arial" pitchFamily="34" charset="0"/>
                </a:rPr>
                <a:t>đề</a:t>
              </a:r>
              <a:endParaRPr lang="en-US" sz="2000" b="1" dirty="0">
                <a:solidFill>
                  <a:schemeClr val="accent4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Title 1"/>
            <p:cNvSpPr txBox="1">
              <a:spLocks/>
            </p:cNvSpPr>
            <p:nvPr/>
          </p:nvSpPr>
          <p:spPr>
            <a:xfrm>
              <a:off x="5257797" y="3594127"/>
              <a:ext cx="143476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6000" b="1" dirty="0" smtClean="0">
                  <a:solidFill>
                    <a:schemeClr val="accent4"/>
                  </a:solidFill>
                  <a:latin typeface="Arial" pitchFamily="34" charset="0"/>
                  <a:cs typeface="Arial" pitchFamily="34" charset="0"/>
                </a:rPr>
                <a:t>04</a:t>
              </a:r>
              <a:endParaRPr lang="en-US" sz="6000" b="1" dirty="0">
                <a:solidFill>
                  <a:schemeClr val="accent4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Title 1"/>
            <p:cNvSpPr txBox="1">
              <a:spLocks/>
            </p:cNvSpPr>
            <p:nvPr/>
          </p:nvSpPr>
          <p:spPr>
            <a:xfrm>
              <a:off x="6251799" y="3804318"/>
              <a:ext cx="2435001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vi-VN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Đây là văn bản mẫu. Hãy thay thế văn bản của bạn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1734092" y="2296898"/>
            <a:ext cx="1463040" cy="1463040"/>
            <a:chOff x="1734092" y="2296898"/>
            <a:chExt cx="1463040" cy="1463040"/>
          </a:xfrm>
        </p:grpSpPr>
        <p:grpSp>
          <p:nvGrpSpPr>
            <p:cNvPr id="29" name="Group 28"/>
            <p:cNvGrpSpPr/>
            <p:nvPr/>
          </p:nvGrpSpPr>
          <p:grpSpPr>
            <a:xfrm>
              <a:off x="1734092" y="2296898"/>
              <a:ext cx="1463040" cy="1463040"/>
              <a:chOff x="1642652" y="2251178"/>
              <a:chExt cx="1463040" cy="1463040"/>
            </a:xfrm>
          </p:grpSpPr>
          <p:grpSp>
            <p:nvGrpSpPr>
              <p:cNvPr id="31" name="Group 30"/>
              <p:cNvGrpSpPr/>
              <p:nvPr/>
            </p:nvGrpSpPr>
            <p:grpSpPr>
              <a:xfrm>
                <a:off x="1642652" y="2251178"/>
                <a:ext cx="1463040" cy="1463040"/>
                <a:chOff x="1642652" y="2251178"/>
                <a:chExt cx="1527907" cy="1477678"/>
              </a:xfrm>
              <a:solidFill>
                <a:schemeClr val="accent1"/>
              </a:solidFill>
            </p:grpSpPr>
            <p:sp>
              <p:nvSpPr>
                <p:cNvPr id="33" name="Trapezoid 32"/>
                <p:cNvSpPr/>
                <p:nvPr/>
              </p:nvSpPr>
              <p:spPr>
                <a:xfrm rot="14313222">
                  <a:off x="1717434" y="3209155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" name="Trapezoid 33"/>
                <p:cNvSpPr/>
                <p:nvPr/>
              </p:nvSpPr>
              <p:spPr>
                <a:xfrm rot="20541513" flipV="1">
                  <a:off x="2506067" y="3500256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Trapezoid 34"/>
                <p:cNvSpPr/>
                <p:nvPr/>
              </p:nvSpPr>
              <p:spPr>
                <a:xfrm>
                  <a:off x="2287650" y="2251178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" name="Trapezoid 35"/>
                <p:cNvSpPr/>
                <p:nvPr/>
              </p:nvSpPr>
              <p:spPr>
                <a:xfrm rot="6256206" flipV="1">
                  <a:off x="1641337" y="2777330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" name="Trapezoid 36"/>
                <p:cNvSpPr/>
                <p:nvPr/>
              </p:nvSpPr>
              <p:spPr>
                <a:xfrm rot="4654389">
                  <a:off x="2940644" y="2768262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8" name="Trapezoid 37"/>
                <p:cNvSpPr/>
                <p:nvPr/>
              </p:nvSpPr>
              <p:spPr>
                <a:xfrm rot="8204175" flipV="1">
                  <a:off x="1875594" y="2394169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" name="Trapezoid 38"/>
                <p:cNvSpPr/>
                <p:nvPr/>
              </p:nvSpPr>
              <p:spPr>
                <a:xfrm rot="7484366">
                  <a:off x="2865453" y="3204024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0" name="Trapezoid 39"/>
                <p:cNvSpPr/>
                <p:nvPr/>
              </p:nvSpPr>
              <p:spPr>
                <a:xfrm rot="13178408" flipV="1">
                  <a:off x="2703530" y="2383422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1" name="Trapezoid 40"/>
                <p:cNvSpPr/>
                <p:nvPr/>
              </p:nvSpPr>
              <p:spPr>
                <a:xfrm rot="12125742">
                  <a:off x="2074879" y="3497411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2" name="Oval 41"/>
                <p:cNvSpPr/>
                <p:nvPr/>
              </p:nvSpPr>
              <p:spPr>
                <a:xfrm>
                  <a:off x="1801286" y="2419350"/>
                  <a:ext cx="1203960" cy="1164017"/>
                </a:xfrm>
                <a:prstGeom prst="ellipse">
                  <a:avLst/>
                </a:prstGeom>
                <a:noFill/>
                <a:ln w="152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32" name="Flowchart: Connector 31"/>
              <p:cNvSpPr/>
              <p:nvPr/>
            </p:nvSpPr>
            <p:spPr>
              <a:xfrm>
                <a:off x="1961643" y="2596450"/>
                <a:ext cx="822960" cy="822960"/>
              </a:xfrm>
              <a:prstGeom prst="flowChartConnector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0" name="Freeform 42"/>
            <p:cNvSpPr>
              <a:spLocks noEditPoints="1"/>
            </p:cNvSpPr>
            <p:nvPr/>
          </p:nvSpPr>
          <p:spPr bwMode="auto">
            <a:xfrm>
              <a:off x="2228486" y="2769076"/>
              <a:ext cx="484234" cy="520342"/>
            </a:xfrm>
            <a:custGeom>
              <a:avLst/>
              <a:gdLst>
                <a:gd name="T0" fmla="*/ 4 w 139"/>
                <a:gd name="T1" fmla="*/ 148 h 150"/>
                <a:gd name="T2" fmla="*/ 0 w 139"/>
                <a:gd name="T3" fmla="*/ 137 h 150"/>
                <a:gd name="T4" fmla="*/ 0 w 139"/>
                <a:gd name="T5" fmla="*/ 56 h 150"/>
                <a:gd name="T6" fmla="*/ 7 w 139"/>
                <a:gd name="T7" fmla="*/ 50 h 150"/>
                <a:gd name="T8" fmla="*/ 13 w 139"/>
                <a:gd name="T9" fmla="*/ 50 h 150"/>
                <a:gd name="T10" fmla="*/ 20 w 139"/>
                <a:gd name="T11" fmla="*/ 44 h 150"/>
                <a:gd name="T12" fmla="*/ 69 w 139"/>
                <a:gd name="T13" fmla="*/ 0 h 150"/>
                <a:gd name="T14" fmla="*/ 119 w 139"/>
                <a:gd name="T15" fmla="*/ 44 h 150"/>
                <a:gd name="T16" fmla="*/ 126 w 139"/>
                <a:gd name="T17" fmla="*/ 50 h 150"/>
                <a:gd name="T18" fmla="*/ 133 w 139"/>
                <a:gd name="T19" fmla="*/ 50 h 150"/>
                <a:gd name="T20" fmla="*/ 139 w 139"/>
                <a:gd name="T21" fmla="*/ 56 h 150"/>
                <a:gd name="T22" fmla="*/ 139 w 139"/>
                <a:gd name="T23" fmla="*/ 137 h 150"/>
                <a:gd name="T24" fmla="*/ 128 w 139"/>
                <a:gd name="T25" fmla="*/ 150 h 150"/>
                <a:gd name="T26" fmla="*/ 10 w 139"/>
                <a:gd name="T27" fmla="*/ 150 h 150"/>
                <a:gd name="T28" fmla="*/ 4 w 139"/>
                <a:gd name="T29" fmla="*/ 148 h 150"/>
                <a:gd name="T30" fmla="*/ 60 w 139"/>
                <a:gd name="T31" fmla="*/ 123 h 150"/>
                <a:gd name="T32" fmla="*/ 64 w 139"/>
                <a:gd name="T33" fmla="*/ 129 h 150"/>
                <a:gd name="T34" fmla="*/ 76 w 139"/>
                <a:gd name="T35" fmla="*/ 129 h 150"/>
                <a:gd name="T36" fmla="*/ 81 w 139"/>
                <a:gd name="T37" fmla="*/ 123 h 150"/>
                <a:gd name="T38" fmla="*/ 77 w 139"/>
                <a:gd name="T39" fmla="*/ 103 h 150"/>
                <a:gd name="T40" fmla="*/ 89 w 139"/>
                <a:gd name="T41" fmla="*/ 88 h 150"/>
                <a:gd name="T42" fmla="*/ 70 w 139"/>
                <a:gd name="T43" fmla="*/ 69 h 150"/>
                <a:gd name="T44" fmla="*/ 52 w 139"/>
                <a:gd name="T45" fmla="*/ 88 h 150"/>
                <a:gd name="T46" fmla="*/ 64 w 139"/>
                <a:gd name="T47" fmla="*/ 103 h 150"/>
                <a:gd name="T48" fmla="*/ 60 w 139"/>
                <a:gd name="T49" fmla="*/ 123 h 150"/>
                <a:gd name="T50" fmla="*/ 31 w 139"/>
                <a:gd name="T51" fmla="*/ 43 h 150"/>
                <a:gd name="T52" fmla="*/ 37 w 139"/>
                <a:gd name="T53" fmla="*/ 50 h 150"/>
                <a:gd name="T54" fmla="*/ 104 w 139"/>
                <a:gd name="T55" fmla="*/ 50 h 150"/>
                <a:gd name="T56" fmla="*/ 110 w 139"/>
                <a:gd name="T57" fmla="*/ 43 h 150"/>
                <a:gd name="T58" fmla="*/ 70 w 139"/>
                <a:gd name="T59" fmla="*/ 10 h 150"/>
                <a:gd name="T60" fmla="*/ 31 w 139"/>
                <a:gd name="T61" fmla="*/ 43 h 150"/>
                <a:gd name="T62" fmla="*/ 31 w 139"/>
                <a:gd name="T63" fmla="*/ 43 h 150"/>
                <a:gd name="T64" fmla="*/ 31 w 139"/>
                <a:gd name="T65" fmla="*/ 4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9" h="150">
                  <a:moveTo>
                    <a:pt x="4" y="148"/>
                  </a:moveTo>
                  <a:cubicBezTo>
                    <a:pt x="1" y="146"/>
                    <a:pt x="0" y="140"/>
                    <a:pt x="0" y="13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3"/>
                    <a:pt x="3" y="50"/>
                    <a:pt x="7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7" y="50"/>
                    <a:pt x="19" y="47"/>
                    <a:pt x="20" y="44"/>
                  </a:cubicBezTo>
                  <a:cubicBezTo>
                    <a:pt x="23" y="18"/>
                    <a:pt x="43" y="0"/>
                    <a:pt x="69" y="0"/>
                  </a:cubicBezTo>
                  <a:cubicBezTo>
                    <a:pt x="95" y="0"/>
                    <a:pt x="116" y="18"/>
                    <a:pt x="119" y="44"/>
                  </a:cubicBezTo>
                  <a:cubicBezTo>
                    <a:pt x="119" y="47"/>
                    <a:pt x="122" y="50"/>
                    <a:pt x="126" y="50"/>
                  </a:cubicBezTo>
                  <a:cubicBezTo>
                    <a:pt x="133" y="50"/>
                    <a:pt x="133" y="50"/>
                    <a:pt x="133" y="50"/>
                  </a:cubicBezTo>
                  <a:cubicBezTo>
                    <a:pt x="136" y="50"/>
                    <a:pt x="139" y="53"/>
                    <a:pt x="139" y="56"/>
                  </a:cubicBezTo>
                  <a:cubicBezTo>
                    <a:pt x="139" y="137"/>
                    <a:pt x="139" y="137"/>
                    <a:pt x="139" y="137"/>
                  </a:cubicBezTo>
                  <a:cubicBezTo>
                    <a:pt x="139" y="149"/>
                    <a:pt x="128" y="150"/>
                    <a:pt x="128" y="150"/>
                  </a:cubicBezTo>
                  <a:cubicBezTo>
                    <a:pt x="10" y="150"/>
                    <a:pt x="10" y="150"/>
                    <a:pt x="10" y="150"/>
                  </a:cubicBezTo>
                  <a:cubicBezTo>
                    <a:pt x="7" y="150"/>
                    <a:pt x="5" y="149"/>
                    <a:pt x="4" y="148"/>
                  </a:cubicBezTo>
                  <a:close/>
                  <a:moveTo>
                    <a:pt x="60" y="123"/>
                  </a:moveTo>
                  <a:cubicBezTo>
                    <a:pt x="59" y="126"/>
                    <a:pt x="61" y="129"/>
                    <a:pt x="64" y="129"/>
                  </a:cubicBezTo>
                  <a:cubicBezTo>
                    <a:pt x="76" y="129"/>
                    <a:pt x="76" y="129"/>
                    <a:pt x="76" y="129"/>
                  </a:cubicBezTo>
                  <a:cubicBezTo>
                    <a:pt x="79" y="129"/>
                    <a:pt x="81" y="126"/>
                    <a:pt x="81" y="123"/>
                  </a:cubicBezTo>
                  <a:cubicBezTo>
                    <a:pt x="79" y="115"/>
                    <a:pt x="76" y="103"/>
                    <a:pt x="77" y="103"/>
                  </a:cubicBezTo>
                  <a:cubicBezTo>
                    <a:pt x="84" y="100"/>
                    <a:pt x="89" y="95"/>
                    <a:pt x="89" y="88"/>
                  </a:cubicBezTo>
                  <a:cubicBezTo>
                    <a:pt x="89" y="77"/>
                    <a:pt x="80" y="69"/>
                    <a:pt x="70" y="69"/>
                  </a:cubicBezTo>
                  <a:cubicBezTo>
                    <a:pt x="60" y="69"/>
                    <a:pt x="52" y="77"/>
                    <a:pt x="52" y="88"/>
                  </a:cubicBezTo>
                  <a:cubicBezTo>
                    <a:pt x="52" y="96"/>
                    <a:pt x="57" y="101"/>
                    <a:pt x="64" y="103"/>
                  </a:cubicBezTo>
                  <a:cubicBezTo>
                    <a:pt x="65" y="104"/>
                    <a:pt x="62" y="115"/>
                    <a:pt x="60" y="123"/>
                  </a:cubicBezTo>
                  <a:close/>
                  <a:moveTo>
                    <a:pt x="31" y="43"/>
                  </a:moveTo>
                  <a:cubicBezTo>
                    <a:pt x="30" y="47"/>
                    <a:pt x="33" y="50"/>
                    <a:pt x="37" y="50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8" y="50"/>
                    <a:pt x="111" y="47"/>
                    <a:pt x="110" y="43"/>
                  </a:cubicBezTo>
                  <a:cubicBezTo>
                    <a:pt x="107" y="24"/>
                    <a:pt x="91" y="10"/>
                    <a:pt x="70" y="10"/>
                  </a:cubicBezTo>
                  <a:cubicBezTo>
                    <a:pt x="50" y="10"/>
                    <a:pt x="34" y="24"/>
                    <a:pt x="31" y="43"/>
                  </a:cubicBezTo>
                  <a:close/>
                  <a:moveTo>
                    <a:pt x="31" y="43"/>
                  </a:moveTo>
                  <a:cubicBezTo>
                    <a:pt x="31" y="43"/>
                    <a:pt x="31" y="43"/>
                    <a:pt x="31" y="4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3654701" y="2604990"/>
            <a:ext cx="914400" cy="919480"/>
            <a:chOff x="3654701" y="2604990"/>
            <a:chExt cx="914400" cy="919480"/>
          </a:xfrm>
        </p:grpSpPr>
        <p:grpSp>
          <p:nvGrpSpPr>
            <p:cNvPr id="44" name="Group 43"/>
            <p:cNvGrpSpPr/>
            <p:nvPr/>
          </p:nvGrpSpPr>
          <p:grpSpPr>
            <a:xfrm>
              <a:off x="3654701" y="2604990"/>
              <a:ext cx="914400" cy="919480"/>
              <a:chOff x="3654701" y="2544030"/>
              <a:chExt cx="914400" cy="919480"/>
            </a:xfrm>
          </p:grpSpPr>
          <p:grpSp>
            <p:nvGrpSpPr>
              <p:cNvPr id="46" name="Group 45"/>
              <p:cNvGrpSpPr/>
              <p:nvPr/>
            </p:nvGrpSpPr>
            <p:grpSpPr>
              <a:xfrm>
                <a:off x="3654701" y="2544030"/>
                <a:ext cx="914400" cy="919480"/>
                <a:chOff x="1642652" y="2242969"/>
                <a:chExt cx="1527907" cy="1485887"/>
              </a:xfrm>
              <a:solidFill>
                <a:schemeClr val="accent4"/>
              </a:solidFill>
            </p:grpSpPr>
            <p:sp>
              <p:nvSpPr>
                <p:cNvPr id="48" name="Trapezoid 47"/>
                <p:cNvSpPr/>
                <p:nvPr/>
              </p:nvSpPr>
              <p:spPr>
                <a:xfrm rot="14313222">
                  <a:off x="1717434" y="3209155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9" name="Trapezoid 48"/>
                <p:cNvSpPr/>
                <p:nvPr/>
              </p:nvSpPr>
              <p:spPr>
                <a:xfrm rot="20541513" flipV="1">
                  <a:off x="2506067" y="3500256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0" name="Trapezoid 49"/>
                <p:cNvSpPr/>
                <p:nvPr/>
              </p:nvSpPr>
              <p:spPr>
                <a:xfrm>
                  <a:off x="2287650" y="2242969"/>
                  <a:ext cx="231230" cy="228601"/>
                </a:xfrm>
                <a:prstGeom prst="trapezoid">
                  <a:avLst/>
                </a:prstGeom>
                <a:grp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1" name="Trapezoid 50"/>
                <p:cNvSpPr/>
                <p:nvPr/>
              </p:nvSpPr>
              <p:spPr>
                <a:xfrm rot="6256206" flipV="1">
                  <a:off x="1641337" y="2777330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2" name="Trapezoid 51"/>
                <p:cNvSpPr/>
                <p:nvPr/>
              </p:nvSpPr>
              <p:spPr>
                <a:xfrm rot="4654389">
                  <a:off x="2940644" y="2768262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3" name="Trapezoid 52"/>
                <p:cNvSpPr/>
                <p:nvPr/>
              </p:nvSpPr>
              <p:spPr>
                <a:xfrm rot="8204175" flipV="1">
                  <a:off x="1867106" y="2385960"/>
                  <a:ext cx="231230" cy="228600"/>
                </a:xfrm>
                <a:prstGeom prst="trapezoid">
                  <a:avLst/>
                </a:prstGeom>
                <a:grp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4" name="Trapezoid 53"/>
                <p:cNvSpPr/>
                <p:nvPr/>
              </p:nvSpPr>
              <p:spPr>
                <a:xfrm rot="7484366">
                  <a:off x="2868637" y="3207102"/>
                  <a:ext cx="231230" cy="228600"/>
                </a:xfrm>
                <a:prstGeom prst="trapezoid">
                  <a:avLst/>
                </a:prstGeom>
                <a:grp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5" name="Trapezoid 54"/>
                <p:cNvSpPr/>
                <p:nvPr/>
              </p:nvSpPr>
              <p:spPr>
                <a:xfrm rot="13178408" flipV="1">
                  <a:off x="2717566" y="2386643"/>
                  <a:ext cx="231230" cy="228601"/>
                </a:xfrm>
                <a:prstGeom prst="trapezoid">
                  <a:avLst/>
                </a:prstGeom>
                <a:grp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6" name="Trapezoid 55"/>
                <p:cNvSpPr/>
                <p:nvPr/>
              </p:nvSpPr>
              <p:spPr>
                <a:xfrm rot="12125742">
                  <a:off x="2074879" y="3497411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7" name="Oval 56"/>
                <p:cNvSpPr/>
                <p:nvPr/>
              </p:nvSpPr>
              <p:spPr>
                <a:xfrm>
                  <a:off x="1801286" y="2419350"/>
                  <a:ext cx="1203960" cy="1164017"/>
                </a:xfrm>
                <a:prstGeom prst="ellipse">
                  <a:avLst/>
                </a:prstGeom>
                <a:noFill/>
                <a:ln w="101600"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47" name="Flowchart: Connector 46"/>
              <p:cNvSpPr/>
              <p:nvPr/>
            </p:nvSpPr>
            <p:spPr>
              <a:xfrm>
                <a:off x="3860981" y="2769170"/>
                <a:ext cx="502920" cy="502920"/>
              </a:xfrm>
              <a:prstGeom prst="flowChartConnector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 bwMode="auto">
            <a:xfrm>
              <a:off x="3989248" y="2930655"/>
              <a:ext cx="268862" cy="287266"/>
            </a:xfrm>
            <a:custGeom>
              <a:avLst/>
              <a:gdLst>
                <a:gd name="connsiteX0" fmla="*/ 3217587 w 4314867"/>
                <a:gd name="connsiteY0" fmla="*/ 624835 h 4614098"/>
                <a:gd name="connsiteX1" fmla="*/ 2745142 w 4314867"/>
                <a:gd name="connsiteY1" fmla="*/ 1097280 h 4614098"/>
                <a:gd name="connsiteX2" fmla="*/ 3217587 w 4314867"/>
                <a:gd name="connsiteY2" fmla="*/ 1569725 h 4614098"/>
                <a:gd name="connsiteX3" fmla="*/ 3690032 w 4314867"/>
                <a:gd name="connsiteY3" fmla="*/ 1097280 h 4614098"/>
                <a:gd name="connsiteX4" fmla="*/ 3217587 w 4314867"/>
                <a:gd name="connsiteY4" fmla="*/ 624835 h 4614098"/>
                <a:gd name="connsiteX5" fmla="*/ 3217587 w 4314867"/>
                <a:gd name="connsiteY5" fmla="*/ 0 h 4614098"/>
                <a:gd name="connsiteX6" fmla="*/ 4314867 w 4314867"/>
                <a:gd name="connsiteY6" fmla="*/ 1097280 h 4614098"/>
                <a:gd name="connsiteX7" fmla="*/ 3217587 w 4314867"/>
                <a:gd name="connsiteY7" fmla="*/ 2194560 h 4614098"/>
                <a:gd name="connsiteX8" fmla="*/ 2790476 w 4314867"/>
                <a:gd name="connsiteY8" fmla="*/ 2108330 h 4614098"/>
                <a:gd name="connsiteX9" fmla="*/ 2720699 w 4314867"/>
                <a:gd name="connsiteY9" fmla="*/ 2074717 h 4614098"/>
                <a:gd name="connsiteX10" fmla="*/ 1632189 w 4314867"/>
                <a:gd name="connsiteY10" fmla="*/ 3163226 h 4614098"/>
                <a:gd name="connsiteX11" fmla="*/ 1923557 w 4314867"/>
                <a:gd name="connsiteY11" fmla="*/ 3454593 h 4614098"/>
                <a:gd name="connsiteX12" fmla="*/ 1923557 w 4314867"/>
                <a:gd name="connsiteY12" fmla="*/ 3660456 h 4614098"/>
                <a:gd name="connsiteX13" fmla="*/ 1676814 w 4314867"/>
                <a:gd name="connsiteY13" fmla="*/ 3907199 h 4614098"/>
                <a:gd name="connsiteX14" fmla="*/ 1470952 w 4314867"/>
                <a:gd name="connsiteY14" fmla="*/ 3907199 h 4614098"/>
                <a:gd name="connsiteX15" fmla="*/ 1179585 w 4314867"/>
                <a:gd name="connsiteY15" fmla="*/ 3615831 h 4614098"/>
                <a:gd name="connsiteX16" fmla="*/ 976148 w 4314867"/>
                <a:gd name="connsiteY16" fmla="*/ 3819269 h 4614098"/>
                <a:gd name="connsiteX17" fmla="*/ 1275737 w 4314867"/>
                <a:gd name="connsiteY17" fmla="*/ 4118858 h 4614098"/>
                <a:gd name="connsiteX18" fmla="*/ 1275737 w 4314867"/>
                <a:gd name="connsiteY18" fmla="*/ 4324720 h 4614098"/>
                <a:gd name="connsiteX19" fmla="*/ 1028994 w 4314867"/>
                <a:gd name="connsiteY19" fmla="*/ 4571463 h 4614098"/>
                <a:gd name="connsiteX20" fmla="*/ 823132 w 4314867"/>
                <a:gd name="connsiteY20" fmla="*/ 4571463 h 4614098"/>
                <a:gd name="connsiteX21" fmla="*/ 521244 w 4314867"/>
                <a:gd name="connsiteY21" fmla="*/ 4269575 h 4614098"/>
                <a:gd name="connsiteX22" fmla="*/ 496136 w 4314867"/>
                <a:gd name="connsiteY22" fmla="*/ 4290084 h 4614098"/>
                <a:gd name="connsiteX23" fmla="*/ 93737 w 4314867"/>
                <a:gd name="connsiteY23" fmla="*/ 4249074 h 4614098"/>
                <a:gd name="connsiteX24" fmla="*/ 93737 w 4314867"/>
                <a:gd name="connsiteY24" fmla="*/ 3796469 h 4614098"/>
                <a:gd name="connsiteX25" fmla="*/ 2259226 w 4314867"/>
                <a:gd name="connsiteY25" fmla="*/ 1630980 h 4614098"/>
                <a:gd name="connsiteX26" fmla="*/ 2252743 w 4314867"/>
                <a:gd name="connsiteY26" fmla="*/ 1620309 h 4614098"/>
                <a:gd name="connsiteX27" fmla="*/ 2120307 w 4314867"/>
                <a:gd name="connsiteY27" fmla="*/ 1097280 h 4614098"/>
                <a:gd name="connsiteX28" fmla="*/ 3217587 w 4314867"/>
                <a:gd name="connsiteY28" fmla="*/ 0 h 4614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314867" h="4614098">
                  <a:moveTo>
                    <a:pt x="3217587" y="624835"/>
                  </a:moveTo>
                  <a:cubicBezTo>
                    <a:pt x="2956663" y="624835"/>
                    <a:pt x="2745142" y="836356"/>
                    <a:pt x="2745142" y="1097280"/>
                  </a:cubicBezTo>
                  <a:cubicBezTo>
                    <a:pt x="2745142" y="1358204"/>
                    <a:pt x="2956663" y="1569725"/>
                    <a:pt x="3217587" y="1569725"/>
                  </a:cubicBezTo>
                  <a:cubicBezTo>
                    <a:pt x="3478511" y="1569725"/>
                    <a:pt x="3690032" y="1358204"/>
                    <a:pt x="3690032" y="1097280"/>
                  </a:cubicBezTo>
                  <a:cubicBezTo>
                    <a:pt x="3690032" y="836356"/>
                    <a:pt x="3478511" y="624835"/>
                    <a:pt x="3217587" y="624835"/>
                  </a:cubicBezTo>
                  <a:close/>
                  <a:moveTo>
                    <a:pt x="3217587" y="0"/>
                  </a:moveTo>
                  <a:cubicBezTo>
                    <a:pt x="3823598" y="0"/>
                    <a:pt x="4314867" y="491269"/>
                    <a:pt x="4314867" y="1097280"/>
                  </a:cubicBezTo>
                  <a:cubicBezTo>
                    <a:pt x="4314867" y="1703291"/>
                    <a:pt x="3823598" y="2194560"/>
                    <a:pt x="3217587" y="2194560"/>
                  </a:cubicBezTo>
                  <a:cubicBezTo>
                    <a:pt x="3066085" y="2194560"/>
                    <a:pt x="2921753" y="2163856"/>
                    <a:pt x="2790476" y="2108330"/>
                  </a:cubicBezTo>
                  <a:lnTo>
                    <a:pt x="2720699" y="2074717"/>
                  </a:lnTo>
                  <a:lnTo>
                    <a:pt x="1632189" y="3163226"/>
                  </a:lnTo>
                  <a:lnTo>
                    <a:pt x="1923557" y="3454593"/>
                  </a:lnTo>
                  <a:cubicBezTo>
                    <a:pt x="1980404" y="3511441"/>
                    <a:pt x="1980404" y="3603609"/>
                    <a:pt x="1923557" y="3660456"/>
                  </a:cubicBezTo>
                  <a:lnTo>
                    <a:pt x="1676814" y="3907199"/>
                  </a:lnTo>
                  <a:cubicBezTo>
                    <a:pt x="1619967" y="3964046"/>
                    <a:pt x="1527799" y="3964046"/>
                    <a:pt x="1470952" y="3907199"/>
                  </a:cubicBezTo>
                  <a:lnTo>
                    <a:pt x="1179585" y="3615831"/>
                  </a:lnTo>
                  <a:lnTo>
                    <a:pt x="976148" y="3819269"/>
                  </a:lnTo>
                  <a:lnTo>
                    <a:pt x="1275737" y="4118858"/>
                  </a:lnTo>
                  <a:cubicBezTo>
                    <a:pt x="1332584" y="4175705"/>
                    <a:pt x="1332584" y="4267873"/>
                    <a:pt x="1275737" y="4324720"/>
                  </a:cubicBezTo>
                  <a:lnTo>
                    <a:pt x="1028994" y="4571463"/>
                  </a:lnTo>
                  <a:cubicBezTo>
                    <a:pt x="972147" y="4628310"/>
                    <a:pt x="879979" y="4628310"/>
                    <a:pt x="823132" y="4571463"/>
                  </a:cubicBezTo>
                  <a:lnTo>
                    <a:pt x="521244" y="4269575"/>
                  </a:lnTo>
                  <a:lnTo>
                    <a:pt x="496136" y="4290084"/>
                  </a:lnTo>
                  <a:cubicBezTo>
                    <a:pt x="371912" y="4372104"/>
                    <a:pt x="203097" y="4358434"/>
                    <a:pt x="93737" y="4249074"/>
                  </a:cubicBezTo>
                  <a:cubicBezTo>
                    <a:pt x="-31246" y="4124091"/>
                    <a:pt x="-31246" y="3921452"/>
                    <a:pt x="93737" y="3796469"/>
                  </a:cubicBezTo>
                  <a:lnTo>
                    <a:pt x="2259226" y="1630980"/>
                  </a:lnTo>
                  <a:lnTo>
                    <a:pt x="2252743" y="1620309"/>
                  </a:lnTo>
                  <a:cubicBezTo>
                    <a:pt x="2168283" y="1464832"/>
                    <a:pt x="2120307" y="1286659"/>
                    <a:pt x="2120307" y="1097280"/>
                  </a:cubicBezTo>
                  <a:cubicBezTo>
                    <a:pt x="2120307" y="491269"/>
                    <a:pt x="2611576" y="0"/>
                    <a:pt x="321758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solidFill>
                  <a:schemeClr val="tx1"/>
                </a:solidFill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2638788" y="1291590"/>
            <a:ext cx="1280160" cy="1280160"/>
            <a:chOff x="2638788" y="1291590"/>
            <a:chExt cx="1280160" cy="1280160"/>
          </a:xfrm>
        </p:grpSpPr>
        <p:grpSp>
          <p:nvGrpSpPr>
            <p:cNvPr id="59" name="Group 58"/>
            <p:cNvGrpSpPr/>
            <p:nvPr/>
          </p:nvGrpSpPr>
          <p:grpSpPr>
            <a:xfrm>
              <a:off x="2638788" y="1291590"/>
              <a:ext cx="1280160" cy="1280160"/>
              <a:chOff x="2638788" y="1291590"/>
              <a:chExt cx="1280160" cy="1280160"/>
            </a:xfrm>
          </p:grpSpPr>
          <p:grpSp>
            <p:nvGrpSpPr>
              <p:cNvPr id="61" name="Group 60"/>
              <p:cNvGrpSpPr/>
              <p:nvPr/>
            </p:nvGrpSpPr>
            <p:grpSpPr>
              <a:xfrm>
                <a:off x="2638788" y="1291590"/>
                <a:ext cx="1280160" cy="1280160"/>
                <a:chOff x="1642652" y="2251178"/>
                <a:chExt cx="1527907" cy="1477678"/>
              </a:xfrm>
              <a:solidFill>
                <a:schemeClr val="accent2"/>
              </a:solidFill>
            </p:grpSpPr>
            <p:sp>
              <p:nvSpPr>
                <p:cNvPr id="63" name="Trapezoid 62"/>
                <p:cNvSpPr/>
                <p:nvPr/>
              </p:nvSpPr>
              <p:spPr>
                <a:xfrm rot="14313222">
                  <a:off x="1717434" y="3209155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4" name="Trapezoid 63"/>
                <p:cNvSpPr/>
                <p:nvPr/>
              </p:nvSpPr>
              <p:spPr>
                <a:xfrm rot="20541513" flipV="1">
                  <a:off x="2506067" y="3500256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5" name="Trapezoid 64"/>
                <p:cNvSpPr/>
                <p:nvPr/>
              </p:nvSpPr>
              <p:spPr>
                <a:xfrm>
                  <a:off x="2287650" y="2251178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6" name="Trapezoid 65"/>
                <p:cNvSpPr/>
                <p:nvPr/>
              </p:nvSpPr>
              <p:spPr>
                <a:xfrm rot="6256206" flipV="1">
                  <a:off x="1641337" y="2777330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7" name="Trapezoid 66"/>
                <p:cNvSpPr/>
                <p:nvPr/>
              </p:nvSpPr>
              <p:spPr>
                <a:xfrm rot="4654389">
                  <a:off x="2940644" y="2768262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8" name="Trapezoid 67"/>
                <p:cNvSpPr/>
                <p:nvPr/>
              </p:nvSpPr>
              <p:spPr>
                <a:xfrm rot="8204175" flipV="1">
                  <a:off x="1875594" y="2394169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9" name="Trapezoid 68"/>
                <p:cNvSpPr/>
                <p:nvPr/>
              </p:nvSpPr>
              <p:spPr>
                <a:xfrm rot="7484366">
                  <a:off x="2872274" y="3204756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0" name="Trapezoid 69"/>
                <p:cNvSpPr/>
                <p:nvPr/>
              </p:nvSpPr>
              <p:spPr>
                <a:xfrm rot="13178408" flipV="1">
                  <a:off x="2710289" y="2390454"/>
                  <a:ext cx="231229" cy="228601"/>
                </a:xfrm>
                <a:prstGeom prst="trapezoid">
                  <a:avLst/>
                </a:prstGeom>
                <a:grpFill/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1" name="Trapezoid 70"/>
                <p:cNvSpPr/>
                <p:nvPr/>
              </p:nvSpPr>
              <p:spPr>
                <a:xfrm rot="12125742">
                  <a:off x="2074879" y="3497411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2" name="Oval 71"/>
                <p:cNvSpPr/>
                <p:nvPr/>
              </p:nvSpPr>
              <p:spPr>
                <a:xfrm>
                  <a:off x="1801286" y="2419350"/>
                  <a:ext cx="1203960" cy="1164017"/>
                </a:xfrm>
                <a:prstGeom prst="ellipse">
                  <a:avLst/>
                </a:prstGeom>
                <a:noFill/>
                <a:ln w="1524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62" name="Flowchart: Connector 61"/>
              <p:cNvSpPr/>
              <p:nvPr/>
            </p:nvSpPr>
            <p:spPr>
              <a:xfrm>
                <a:off x="2915920" y="1576070"/>
                <a:ext cx="731520" cy="731520"/>
              </a:xfrm>
              <a:prstGeom prst="flowChartConnector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0" name="Freeform 59"/>
            <p:cNvSpPr/>
            <p:nvPr/>
          </p:nvSpPr>
          <p:spPr>
            <a:xfrm>
              <a:off x="3084034" y="1725759"/>
              <a:ext cx="385298" cy="455350"/>
            </a:xfrm>
            <a:custGeom>
              <a:avLst/>
              <a:gdLst>
                <a:gd name="connsiteX0" fmla="*/ 2030273 w 2682564"/>
                <a:gd name="connsiteY0" fmla="*/ 1075019 h 3170304"/>
                <a:gd name="connsiteX1" fmla="*/ 1945288 w 2682564"/>
                <a:gd name="connsiteY1" fmla="*/ 1111590 h 3170304"/>
                <a:gd name="connsiteX2" fmla="*/ 1315765 w 2682564"/>
                <a:gd name="connsiteY2" fmla="*/ 1746786 h 3170304"/>
                <a:gd name="connsiteX3" fmla="*/ 975482 w 2682564"/>
                <a:gd name="connsiteY3" fmla="*/ 1395160 h 3170304"/>
                <a:gd name="connsiteX4" fmla="*/ 765639 w 2682564"/>
                <a:gd name="connsiteY4" fmla="*/ 1497244 h 3170304"/>
                <a:gd name="connsiteX5" fmla="*/ 1213679 w 2682564"/>
                <a:gd name="connsiteY5" fmla="*/ 2007671 h 3170304"/>
                <a:gd name="connsiteX6" fmla="*/ 1378149 w 2682564"/>
                <a:gd name="connsiteY6" fmla="*/ 2007671 h 3170304"/>
                <a:gd name="connsiteX7" fmla="*/ 2109760 w 2682564"/>
                <a:gd name="connsiteY7" fmla="*/ 1276059 h 3170304"/>
                <a:gd name="connsiteX8" fmla="*/ 2030273 w 2682564"/>
                <a:gd name="connsiteY8" fmla="*/ 1075019 h 3170304"/>
                <a:gd name="connsiteX9" fmla="*/ 1349788 w 2682564"/>
                <a:gd name="connsiteY9" fmla="*/ 0 h 3170304"/>
                <a:gd name="connsiteX10" fmla="*/ 2682564 w 2682564"/>
                <a:gd name="connsiteY10" fmla="*/ 306256 h 3170304"/>
                <a:gd name="connsiteX11" fmla="*/ 2682564 w 2682564"/>
                <a:gd name="connsiteY11" fmla="*/ 1293076 h 3170304"/>
                <a:gd name="connsiteX12" fmla="*/ 1344118 w 2682564"/>
                <a:gd name="connsiteY12" fmla="*/ 3170304 h 3170304"/>
                <a:gd name="connsiteX13" fmla="*/ 0 w 2682564"/>
                <a:gd name="connsiteY13" fmla="*/ 1259049 h 3170304"/>
                <a:gd name="connsiteX14" fmla="*/ 0 w 2682564"/>
                <a:gd name="connsiteY14" fmla="*/ 334612 h 3170304"/>
                <a:gd name="connsiteX15" fmla="*/ 1349788 w 2682564"/>
                <a:gd name="connsiteY15" fmla="*/ 0 h 3170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82564" h="3170304">
                  <a:moveTo>
                    <a:pt x="2030273" y="1075019"/>
                  </a:moveTo>
                  <a:cubicBezTo>
                    <a:pt x="2001572" y="1072773"/>
                    <a:pt x="1971495" y="1083028"/>
                    <a:pt x="1945288" y="1111590"/>
                  </a:cubicBezTo>
                  <a:lnTo>
                    <a:pt x="1315765" y="1746786"/>
                  </a:lnTo>
                  <a:lnTo>
                    <a:pt x="975482" y="1395160"/>
                  </a:lnTo>
                  <a:cubicBezTo>
                    <a:pt x="826134" y="1259049"/>
                    <a:pt x="733503" y="1412175"/>
                    <a:pt x="765639" y="1497244"/>
                  </a:cubicBezTo>
                  <a:lnTo>
                    <a:pt x="1213679" y="2007671"/>
                  </a:lnTo>
                  <a:cubicBezTo>
                    <a:pt x="1258979" y="2045771"/>
                    <a:pt x="1320943" y="2062440"/>
                    <a:pt x="1378149" y="2007671"/>
                  </a:cubicBezTo>
                  <a:lnTo>
                    <a:pt x="2109760" y="1276059"/>
                  </a:lnTo>
                  <a:cubicBezTo>
                    <a:pt x="2190086" y="1201008"/>
                    <a:pt x="2116374" y="1081757"/>
                    <a:pt x="2030273" y="1075019"/>
                  </a:cubicBezTo>
                  <a:close/>
                  <a:moveTo>
                    <a:pt x="1349788" y="0"/>
                  </a:moveTo>
                  <a:cubicBezTo>
                    <a:pt x="1754346" y="187158"/>
                    <a:pt x="2215621" y="289241"/>
                    <a:pt x="2682564" y="306256"/>
                  </a:cubicBezTo>
                  <a:lnTo>
                    <a:pt x="2682564" y="1293076"/>
                  </a:lnTo>
                  <a:cubicBezTo>
                    <a:pt x="2656096" y="1958518"/>
                    <a:pt x="2209948" y="2907531"/>
                    <a:pt x="1344118" y="3170304"/>
                  </a:cubicBezTo>
                  <a:cubicBezTo>
                    <a:pt x="499082" y="2890516"/>
                    <a:pt x="5671" y="1833749"/>
                    <a:pt x="0" y="1259049"/>
                  </a:cubicBezTo>
                  <a:lnTo>
                    <a:pt x="0" y="334612"/>
                  </a:lnTo>
                  <a:cubicBezTo>
                    <a:pt x="535000" y="296803"/>
                    <a:pt x="916874" y="196608"/>
                    <a:pt x="13497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3897630" y="1629410"/>
            <a:ext cx="1005840" cy="1010920"/>
            <a:chOff x="3897630" y="1629410"/>
            <a:chExt cx="1005840" cy="1010920"/>
          </a:xfrm>
        </p:grpSpPr>
        <p:grpSp>
          <p:nvGrpSpPr>
            <p:cNvPr id="74" name="Group 73"/>
            <p:cNvGrpSpPr/>
            <p:nvPr/>
          </p:nvGrpSpPr>
          <p:grpSpPr>
            <a:xfrm>
              <a:off x="3897630" y="1629410"/>
              <a:ext cx="1005840" cy="1010920"/>
              <a:chOff x="3928110" y="1598930"/>
              <a:chExt cx="1005840" cy="1010920"/>
            </a:xfrm>
          </p:grpSpPr>
          <p:grpSp>
            <p:nvGrpSpPr>
              <p:cNvPr id="76" name="Group 75"/>
              <p:cNvGrpSpPr/>
              <p:nvPr/>
            </p:nvGrpSpPr>
            <p:grpSpPr>
              <a:xfrm>
                <a:off x="3928110" y="1598930"/>
                <a:ext cx="1005840" cy="1010920"/>
                <a:chOff x="1642652" y="2243715"/>
                <a:chExt cx="1527907" cy="1485141"/>
              </a:xfrm>
              <a:solidFill>
                <a:schemeClr val="accent3"/>
              </a:solidFill>
            </p:grpSpPr>
            <p:sp>
              <p:nvSpPr>
                <p:cNvPr id="78" name="Trapezoid 77"/>
                <p:cNvSpPr/>
                <p:nvPr/>
              </p:nvSpPr>
              <p:spPr>
                <a:xfrm rot="14313222">
                  <a:off x="1717434" y="3209155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Trapezoid 78"/>
                <p:cNvSpPr/>
                <p:nvPr/>
              </p:nvSpPr>
              <p:spPr>
                <a:xfrm rot="20541513" flipV="1">
                  <a:off x="2506067" y="3500256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Trapezoid 79"/>
                <p:cNvSpPr/>
                <p:nvPr/>
              </p:nvSpPr>
              <p:spPr>
                <a:xfrm>
                  <a:off x="2287650" y="2243715"/>
                  <a:ext cx="231229" cy="228601"/>
                </a:xfrm>
                <a:prstGeom prst="trapezoid">
                  <a:avLst/>
                </a:prstGeom>
                <a:grp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Trapezoid 80"/>
                <p:cNvSpPr/>
                <p:nvPr/>
              </p:nvSpPr>
              <p:spPr>
                <a:xfrm rot="6256206" flipV="1">
                  <a:off x="1641337" y="2777330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Trapezoid 81"/>
                <p:cNvSpPr/>
                <p:nvPr/>
              </p:nvSpPr>
              <p:spPr>
                <a:xfrm rot="4654389">
                  <a:off x="2940644" y="2768262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Trapezoid 82"/>
                <p:cNvSpPr/>
                <p:nvPr/>
              </p:nvSpPr>
              <p:spPr>
                <a:xfrm rot="8204175" flipV="1">
                  <a:off x="1860161" y="2386705"/>
                  <a:ext cx="231229" cy="228601"/>
                </a:xfrm>
                <a:prstGeom prst="trapezoid">
                  <a:avLst/>
                </a:prstGeom>
                <a:grp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4" name="Trapezoid 83"/>
                <p:cNvSpPr/>
                <p:nvPr/>
              </p:nvSpPr>
              <p:spPr>
                <a:xfrm rot="7484366">
                  <a:off x="2867864" y="3206355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Trapezoid 84"/>
                <p:cNvSpPr/>
                <p:nvPr/>
              </p:nvSpPr>
              <p:spPr>
                <a:xfrm rot="13178408" flipV="1">
                  <a:off x="2703676" y="2389254"/>
                  <a:ext cx="231229" cy="228601"/>
                </a:xfrm>
                <a:prstGeom prst="trapezoid">
                  <a:avLst/>
                </a:prstGeom>
                <a:grp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Trapezoid 85"/>
                <p:cNvSpPr/>
                <p:nvPr/>
              </p:nvSpPr>
              <p:spPr>
                <a:xfrm rot="12125742">
                  <a:off x="2074879" y="3497411"/>
                  <a:ext cx="231229" cy="228600"/>
                </a:xfrm>
                <a:prstGeom prst="trapezoid">
                  <a:avLst/>
                </a:prstGeom>
                <a:grp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7" name="Oval 86"/>
                <p:cNvSpPr/>
                <p:nvPr/>
              </p:nvSpPr>
              <p:spPr>
                <a:xfrm>
                  <a:off x="1801286" y="2419350"/>
                  <a:ext cx="1203960" cy="1164017"/>
                </a:xfrm>
                <a:prstGeom prst="ellipse">
                  <a:avLst/>
                </a:prstGeom>
                <a:noFill/>
                <a:ln w="101600"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7" name="Flowchart: Connector 76"/>
              <p:cNvSpPr/>
              <p:nvPr/>
            </p:nvSpPr>
            <p:spPr>
              <a:xfrm>
                <a:off x="4133301" y="1823185"/>
                <a:ext cx="594360" cy="594360"/>
              </a:xfrm>
              <a:prstGeom prst="flowChartConnector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5" name="Freeform 74"/>
            <p:cNvSpPr/>
            <p:nvPr/>
          </p:nvSpPr>
          <p:spPr>
            <a:xfrm>
              <a:off x="4234601" y="1961060"/>
              <a:ext cx="337730" cy="359250"/>
            </a:xfrm>
            <a:custGeom>
              <a:avLst/>
              <a:gdLst>
                <a:gd name="connsiteX0" fmla="*/ 435429 w 3776980"/>
                <a:gd name="connsiteY0" fmla="*/ 2712910 h 4017657"/>
                <a:gd name="connsiteX1" fmla="*/ 150685 w 3776980"/>
                <a:gd name="connsiteY1" fmla="*/ 2997654 h 4017657"/>
                <a:gd name="connsiteX2" fmla="*/ 435429 w 3776980"/>
                <a:gd name="connsiteY2" fmla="*/ 3282398 h 4017657"/>
                <a:gd name="connsiteX3" fmla="*/ 720173 w 3776980"/>
                <a:gd name="connsiteY3" fmla="*/ 2997654 h 4017657"/>
                <a:gd name="connsiteX4" fmla="*/ 435429 w 3776980"/>
                <a:gd name="connsiteY4" fmla="*/ 2712910 h 4017657"/>
                <a:gd name="connsiteX5" fmla="*/ 3341551 w 3776980"/>
                <a:gd name="connsiteY5" fmla="*/ 2690050 h 4017657"/>
                <a:gd name="connsiteX6" fmla="*/ 3056807 w 3776980"/>
                <a:gd name="connsiteY6" fmla="*/ 2974794 h 4017657"/>
                <a:gd name="connsiteX7" fmla="*/ 3341551 w 3776980"/>
                <a:gd name="connsiteY7" fmla="*/ 3259538 h 4017657"/>
                <a:gd name="connsiteX8" fmla="*/ 3626295 w 3776980"/>
                <a:gd name="connsiteY8" fmla="*/ 2974794 h 4017657"/>
                <a:gd name="connsiteX9" fmla="*/ 3341551 w 3776980"/>
                <a:gd name="connsiteY9" fmla="*/ 2690050 h 4017657"/>
                <a:gd name="connsiteX10" fmla="*/ 1864179 w 3776980"/>
                <a:gd name="connsiteY10" fmla="*/ 150685 h 4017657"/>
                <a:gd name="connsiteX11" fmla="*/ 1579435 w 3776980"/>
                <a:gd name="connsiteY11" fmla="*/ 435429 h 4017657"/>
                <a:gd name="connsiteX12" fmla="*/ 1864179 w 3776980"/>
                <a:gd name="connsiteY12" fmla="*/ 720173 h 4017657"/>
                <a:gd name="connsiteX13" fmla="*/ 2148923 w 3776980"/>
                <a:gd name="connsiteY13" fmla="*/ 435429 h 4017657"/>
                <a:gd name="connsiteX14" fmla="*/ 1864179 w 3776980"/>
                <a:gd name="connsiteY14" fmla="*/ 150685 h 4017657"/>
                <a:gd name="connsiteX15" fmla="*/ 1864179 w 3776980"/>
                <a:gd name="connsiteY15" fmla="*/ 0 h 4017657"/>
                <a:gd name="connsiteX16" fmla="*/ 2299608 w 3776980"/>
                <a:gd name="connsiteY16" fmla="*/ 435429 h 4017657"/>
                <a:gd name="connsiteX17" fmla="*/ 2033668 w 3776980"/>
                <a:gd name="connsiteY17" fmla="*/ 836640 h 4017657"/>
                <a:gd name="connsiteX18" fmla="*/ 1953260 w 3776980"/>
                <a:gd name="connsiteY18" fmla="*/ 861600 h 4017657"/>
                <a:gd name="connsiteX19" fmla="*/ 1953260 w 3776980"/>
                <a:gd name="connsiteY19" fmla="*/ 2014192 h 4017657"/>
                <a:gd name="connsiteX20" fmla="*/ 3164292 w 3776980"/>
                <a:gd name="connsiteY20" fmla="*/ 1315002 h 4017657"/>
                <a:gd name="connsiteX21" fmla="*/ 3161622 w 3776980"/>
                <a:gd name="connsiteY21" fmla="*/ 1306403 h 4017657"/>
                <a:gd name="connsiteX22" fmla="*/ 3156049 w 3776980"/>
                <a:gd name="connsiteY22" fmla="*/ 1251118 h 4017657"/>
                <a:gd name="connsiteX23" fmla="*/ 3430369 w 3776980"/>
                <a:gd name="connsiteY23" fmla="*/ 976798 h 4017657"/>
                <a:gd name="connsiteX24" fmla="*/ 3704689 w 3776980"/>
                <a:gd name="connsiteY24" fmla="*/ 1251118 h 4017657"/>
                <a:gd name="connsiteX25" fmla="*/ 3430369 w 3776980"/>
                <a:gd name="connsiteY25" fmla="*/ 1525438 h 4017657"/>
                <a:gd name="connsiteX26" fmla="*/ 3236396 w 3776980"/>
                <a:gd name="connsiteY26" fmla="*/ 1445092 h 4017657"/>
                <a:gd name="connsiteX27" fmla="*/ 3228941 w 3776980"/>
                <a:gd name="connsiteY27" fmla="*/ 1436056 h 4017657"/>
                <a:gd name="connsiteX28" fmla="*/ 2031244 w 3776980"/>
                <a:gd name="connsiteY28" fmla="*/ 2127546 h 4017657"/>
                <a:gd name="connsiteX29" fmla="*/ 3011643 w 3776980"/>
                <a:gd name="connsiteY29" fmla="*/ 2693580 h 4017657"/>
                <a:gd name="connsiteX30" fmla="*/ 3033656 w 3776980"/>
                <a:gd name="connsiteY30" fmla="*/ 2666899 h 4017657"/>
                <a:gd name="connsiteX31" fmla="*/ 3341551 w 3776980"/>
                <a:gd name="connsiteY31" fmla="*/ 2539365 h 4017657"/>
                <a:gd name="connsiteX32" fmla="*/ 3776980 w 3776980"/>
                <a:gd name="connsiteY32" fmla="*/ 2974794 h 4017657"/>
                <a:gd name="connsiteX33" fmla="*/ 3341551 w 3776980"/>
                <a:gd name="connsiteY33" fmla="*/ 3410223 h 4017657"/>
                <a:gd name="connsiteX34" fmla="*/ 2906122 w 3776980"/>
                <a:gd name="connsiteY34" fmla="*/ 2974794 h 4017657"/>
                <a:gd name="connsiteX35" fmla="*/ 2914969 w 3776980"/>
                <a:gd name="connsiteY35" fmla="*/ 2887040 h 4017657"/>
                <a:gd name="connsiteX36" fmla="*/ 2938896 w 3776980"/>
                <a:gd name="connsiteY36" fmla="*/ 2809958 h 4017657"/>
                <a:gd name="connsiteX37" fmla="*/ 1953260 w 3776980"/>
                <a:gd name="connsiteY37" fmla="*/ 2240901 h 4017657"/>
                <a:gd name="connsiteX38" fmla="*/ 1953260 w 3776980"/>
                <a:gd name="connsiteY38" fmla="*/ 3487002 h 4017657"/>
                <a:gd name="connsiteX39" fmla="*/ 1970957 w 3776980"/>
                <a:gd name="connsiteY39" fmla="*/ 3490575 h 4017657"/>
                <a:gd name="connsiteX40" fmla="*/ 2138499 w 3776980"/>
                <a:gd name="connsiteY40" fmla="*/ 3743337 h 4017657"/>
                <a:gd name="connsiteX41" fmla="*/ 1864179 w 3776980"/>
                <a:gd name="connsiteY41" fmla="*/ 4017657 h 4017657"/>
                <a:gd name="connsiteX42" fmla="*/ 1589859 w 3776980"/>
                <a:gd name="connsiteY42" fmla="*/ 3743337 h 4017657"/>
                <a:gd name="connsiteX43" fmla="*/ 1757401 w 3776980"/>
                <a:gd name="connsiteY43" fmla="*/ 3490575 h 4017657"/>
                <a:gd name="connsiteX44" fmla="*/ 1816100 w 3776980"/>
                <a:gd name="connsiteY44" fmla="*/ 3478724 h 4017657"/>
                <a:gd name="connsiteX45" fmla="*/ 1816100 w 3776980"/>
                <a:gd name="connsiteY45" fmla="*/ 2251760 h 4017657"/>
                <a:gd name="connsiteX46" fmla="*/ 832129 w 3776980"/>
                <a:gd name="connsiteY46" fmla="*/ 2819855 h 4017657"/>
                <a:gd name="connsiteX47" fmla="*/ 836640 w 3776980"/>
                <a:gd name="connsiteY47" fmla="*/ 2828165 h 4017657"/>
                <a:gd name="connsiteX48" fmla="*/ 870858 w 3776980"/>
                <a:gd name="connsiteY48" fmla="*/ 2997654 h 4017657"/>
                <a:gd name="connsiteX49" fmla="*/ 435429 w 3776980"/>
                <a:gd name="connsiteY49" fmla="*/ 3433083 h 4017657"/>
                <a:gd name="connsiteX50" fmla="*/ 0 w 3776980"/>
                <a:gd name="connsiteY50" fmla="*/ 2997654 h 4017657"/>
                <a:gd name="connsiteX51" fmla="*/ 435429 w 3776980"/>
                <a:gd name="connsiteY51" fmla="*/ 2562225 h 4017657"/>
                <a:gd name="connsiteX52" fmla="*/ 743324 w 3776980"/>
                <a:gd name="connsiteY52" fmla="*/ 2689759 h 4017657"/>
                <a:gd name="connsiteX53" fmla="*/ 756172 w 3776980"/>
                <a:gd name="connsiteY53" fmla="*/ 2705331 h 4017657"/>
                <a:gd name="connsiteX54" fmla="*/ 1756924 w 3776980"/>
                <a:gd name="connsiteY54" fmla="*/ 2127546 h 4017657"/>
                <a:gd name="connsiteX55" fmla="*/ 585210 w 3776980"/>
                <a:gd name="connsiteY55" fmla="*/ 1451057 h 4017657"/>
                <a:gd name="connsiteX56" fmla="*/ 551842 w 3776980"/>
                <a:gd name="connsiteY56" fmla="*/ 1478588 h 4017657"/>
                <a:gd name="connsiteX57" fmla="*/ 398467 w 3776980"/>
                <a:gd name="connsiteY57" fmla="*/ 1525438 h 4017657"/>
                <a:gd name="connsiteX58" fmla="*/ 124147 w 3776980"/>
                <a:gd name="connsiteY58" fmla="*/ 1251118 h 4017657"/>
                <a:gd name="connsiteX59" fmla="*/ 398467 w 3776980"/>
                <a:gd name="connsiteY59" fmla="*/ 976798 h 4017657"/>
                <a:gd name="connsiteX60" fmla="*/ 672787 w 3776980"/>
                <a:gd name="connsiteY60" fmla="*/ 1251118 h 4017657"/>
                <a:gd name="connsiteX61" fmla="*/ 667214 w 3776980"/>
                <a:gd name="connsiteY61" fmla="*/ 1306403 h 4017657"/>
                <a:gd name="connsiteX62" fmla="*/ 658364 w 3776980"/>
                <a:gd name="connsiteY62" fmla="*/ 1334914 h 4017657"/>
                <a:gd name="connsiteX63" fmla="*/ 1816100 w 3776980"/>
                <a:gd name="connsiteY63" fmla="*/ 2003333 h 4017657"/>
                <a:gd name="connsiteX64" fmla="*/ 1816100 w 3776980"/>
                <a:gd name="connsiteY64" fmla="*/ 866011 h 4017657"/>
                <a:gd name="connsiteX65" fmla="*/ 1776425 w 3776980"/>
                <a:gd name="connsiteY65" fmla="*/ 862012 h 4017657"/>
                <a:gd name="connsiteX66" fmla="*/ 1428750 w 3776980"/>
                <a:gd name="connsiteY66" fmla="*/ 435429 h 4017657"/>
                <a:gd name="connsiteX67" fmla="*/ 1864179 w 3776980"/>
                <a:gd name="connsiteY67" fmla="*/ 0 h 4017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776980" h="4017657">
                  <a:moveTo>
                    <a:pt x="435429" y="2712910"/>
                  </a:moveTo>
                  <a:cubicBezTo>
                    <a:pt x="278169" y="2712910"/>
                    <a:pt x="150685" y="2840394"/>
                    <a:pt x="150685" y="2997654"/>
                  </a:cubicBezTo>
                  <a:cubicBezTo>
                    <a:pt x="150685" y="3154914"/>
                    <a:pt x="278169" y="3282398"/>
                    <a:pt x="435429" y="3282398"/>
                  </a:cubicBezTo>
                  <a:cubicBezTo>
                    <a:pt x="592689" y="3282398"/>
                    <a:pt x="720173" y="3154914"/>
                    <a:pt x="720173" y="2997654"/>
                  </a:cubicBezTo>
                  <a:cubicBezTo>
                    <a:pt x="720173" y="2840394"/>
                    <a:pt x="592689" y="2712910"/>
                    <a:pt x="435429" y="2712910"/>
                  </a:cubicBezTo>
                  <a:close/>
                  <a:moveTo>
                    <a:pt x="3341551" y="2690050"/>
                  </a:moveTo>
                  <a:cubicBezTo>
                    <a:pt x="3184291" y="2690050"/>
                    <a:pt x="3056807" y="2817534"/>
                    <a:pt x="3056807" y="2974794"/>
                  </a:cubicBezTo>
                  <a:cubicBezTo>
                    <a:pt x="3056807" y="3132054"/>
                    <a:pt x="3184291" y="3259538"/>
                    <a:pt x="3341551" y="3259538"/>
                  </a:cubicBezTo>
                  <a:cubicBezTo>
                    <a:pt x="3498811" y="3259538"/>
                    <a:pt x="3626295" y="3132054"/>
                    <a:pt x="3626295" y="2974794"/>
                  </a:cubicBezTo>
                  <a:cubicBezTo>
                    <a:pt x="3626295" y="2817534"/>
                    <a:pt x="3498811" y="2690050"/>
                    <a:pt x="3341551" y="2690050"/>
                  </a:cubicBezTo>
                  <a:close/>
                  <a:moveTo>
                    <a:pt x="1864179" y="150685"/>
                  </a:moveTo>
                  <a:cubicBezTo>
                    <a:pt x="1706919" y="150685"/>
                    <a:pt x="1579435" y="278170"/>
                    <a:pt x="1579435" y="435429"/>
                  </a:cubicBezTo>
                  <a:cubicBezTo>
                    <a:pt x="1579435" y="592689"/>
                    <a:pt x="1706919" y="720173"/>
                    <a:pt x="1864179" y="720173"/>
                  </a:cubicBezTo>
                  <a:cubicBezTo>
                    <a:pt x="2021439" y="720173"/>
                    <a:pt x="2148923" y="592689"/>
                    <a:pt x="2148923" y="435429"/>
                  </a:cubicBezTo>
                  <a:cubicBezTo>
                    <a:pt x="2148923" y="278170"/>
                    <a:pt x="2021439" y="150685"/>
                    <a:pt x="1864179" y="150685"/>
                  </a:cubicBezTo>
                  <a:close/>
                  <a:moveTo>
                    <a:pt x="1864179" y="0"/>
                  </a:moveTo>
                  <a:cubicBezTo>
                    <a:pt x="2104660" y="0"/>
                    <a:pt x="2299608" y="194948"/>
                    <a:pt x="2299608" y="435429"/>
                  </a:cubicBezTo>
                  <a:cubicBezTo>
                    <a:pt x="2299608" y="615790"/>
                    <a:pt x="2189950" y="770538"/>
                    <a:pt x="2033668" y="836640"/>
                  </a:cubicBezTo>
                  <a:lnTo>
                    <a:pt x="1953260" y="861600"/>
                  </a:lnTo>
                  <a:lnTo>
                    <a:pt x="1953260" y="2014192"/>
                  </a:lnTo>
                  <a:lnTo>
                    <a:pt x="3164292" y="1315002"/>
                  </a:lnTo>
                  <a:lnTo>
                    <a:pt x="3161622" y="1306403"/>
                  </a:lnTo>
                  <a:cubicBezTo>
                    <a:pt x="3157968" y="1288545"/>
                    <a:pt x="3156049" y="1270056"/>
                    <a:pt x="3156049" y="1251118"/>
                  </a:cubicBezTo>
                  <a:cubicBezTo>
                    <a:pt x="3156049" y="1099615"/>
                    <a:pt x="3278866" y="976798"/>
                    <a:pt x="3430369" y="976798"/>
                  </a:cubicBezTo>
                  <a:cubicBezTo>
                    <a:pt x="3581872" y="976798"/>
                    <a:pt x="3704689" y="1099615"/>
                    <a:pt x="3704689" y="1251118"/>
                  </a:cubicBezTo>
                  <a:cubicBezTo>
                    <a:pt x="3704689" y="1402621"/>
                    <a:pt x="3581872" y="1525438"/>
                    <a:pt x="3430369" y="1525438"/>
                  </a:cubicBezTo>
                  <a:cubicBezTo>
                    <a:pt x="3354618" y="1525438"/>
                    <a:pt x="3286038" y="1494734"/>
                    <a:pt x="3236396" y="1445092"/>
                  </a:cubicBezTo>
                  <a:lnTo>
                    <a:pt x="3228941" y="1436056"/>
                  </a:lnTo>
                  <a:lnTo>
                    <a:pt x="2031244" y="2127546"/>
                  </a:lnTo>
                  <a:lnTo>
                    <a:pt x="3011643" y="2693580"/>
                  </a:lnTo>
                  <a:lnTo>
                    <a:pt x="3033656" y="2666899"/>
                  </a:lnTo>
                  <a:cubicBezTo>
                    <a:pt x="3112453" y="2588102"/>
                    <a:pt x="3221311" y="2539365"/>
                    <a:pt x="3341551" y="2539365"/>
                  </a:cubicBezTo>
                  <a:cubicBezTo>
                    <a:pt x="3582032" y="2539365"/>
                    <a:pt x="3776980" y="2734313"/>
                    <a:pt x="3776980" y="2974794"/>
                  </a:cubicBezTo>
                  <a:cubicBezTo>
                    <a:pt x="3776980" y="3215275"/>
                    <a:pt x="3582032" y="3410223"/>
                    <a:pt x="3341551" y="3410223"/>
                  </a:cubicBezTo>
                  <a:cubicBezTo>
                    <a:pt x="3101070" y="3410223"/>
                    <a:pt x="2906122" y="3215275"/>
                    <a:pt x="2906122" y="2974794"/>
                  </a:cubicBezTo>
                  <a:cubicBezTo>
                    <a:pt x="2906122" y="2944734"/>
                    <a:pt x="2909168" y="2915385"/>
                    <a:pt x="2914969" y="2887040"/>
                  </a:cubicBezTo>
                  <a:lnTo>
                    <a:pt x="2938896" y="2809958"/>
                  </a:lnTo>
                  <a:lnTo>
                    <a:pt x="1953260" y="2240901"/>
                  </a:lnTo>
                  <a:lnTo>
                    <a:pt x="1953260" y="3487002"/>
                  </a:lnTo>
                  <a:lnTo>
                    <a:pt x="1970957" y="3490575"/>
                  </a:lnTo>
                  <a:cubicBezTo>
                    <a:pt x="2069415" y="3532219"/>
                    <a:pt x="2138499" y="3629710"/>
                    <a:pt x="2138499" y="3743337"/>
                  </a:cubicBezTo>
                  <a:cubicBezTo>
                    <a:pt x="2138499" y="3894840"/>
                    <a:pt x="2015682" y="4017657"/>
                    <a:pt x="1864179" y="4017657"/>
                  </a:cubicBezTo>
                  <a:cubicBezTo>
                    <a:pt x="1712676" y="4017657"/>
                    <a:pt x="1589859" y="3894840"/>
                    <a:pt x="1589859" y="3743337"/>
                  </a:cubicBezTo>
                  <a:cubicBezTo>
                    <a:pt x="1589859" y="3629710"/>
                    <a:pt x="1658944" y="3532219"/>
                    <a:pt x="1757401" y="3490575"/>
                  </a:cubicBezTo>
                  <a:lnTo>
                    <a:pt x="1816100" y="3478724"/>
                  </a:lnTo>
                  <a:lnTo>
                    <a:pt x="1816100" y="2251760"/>
                  </a:lnTo>
                  <a:lnTo>
                    <a:pt x="832129" y="2819855"/>
                  </a:lnTo>
                  <a:lnTo>
                    <a:pt x="836640" y="2828165"/>
                  </a:lnTo>
                  <a:cubicBezTo>
                    <a:pt x="858674" y="2880259"/>
                    <a:pt x="870858" y="2937534"/>
                    <a:pt x="870858" y="2997654"/>
                  </a:cubicBezTo>
                  <a:cubicBezTo>
                    <a:pt x="870858" y="3238135"/>
                    <a:pt x="675910" y="3433083"/>
                    <a:pt x="435429" y="3433083"/>
                  </a:cubicBezTo>
                  <a:cubicBezTo>
                    <a:pt x="194948" y="3433083"/>
                    <a:pt x="0" y="3238135"/>
                    <a:pt x="0" y="2997654"/>
                  </a:cubicBezTo>
                  <a:cubicBezTo>
                    <a:pt x="0" y="2757173"/>
                    <a:pt x="194948" y="2562225"/>
                    <a:pt x="435429" y="2562225"/>
                  </a:cubicBezTo>
                  <a:cubicBezTo>
                    <a:pt x="555669" y="2562225"/>
                    <a:pt x="664527" y="2610962"/>
                    <a:pt x="743324" y="2689759"/>
                  </a:cubicBezTo>
                  <a:lnTo>
                    <a:pt x="756172" y="2705331"/>
                  </a:lnTo>
                  <a:lnTo>
                    <a:pt x="1756924" y="2127546"/>
                  </a:lnTo>
                  <a:lnTo>
                    <a:pt x="585210" y="1451057"/>
                  </a:lnTo>
                  <a:lnTo>
                    <a:pt x="551842" y="1478588"/>
                  </a:lnTo>
                  <a:cubicBezTo>
                    <a:pt x="508060" y="1508167"/>
                    <a:pt x="455281" y="1525438"/>
                    <a:pt x="398467" y="1525438"/>
                  </a:cubicBezTo>
                  <a:cubicBezTo>
                    <a:pt x="246964" y="1525438"/>
                    <a:pt x="124147" y="1402621"/>
                    <a:pt x="124147" y="1251118"/>
                  </a:cubicBezTo>
                  <a:cubicBezTo>
                    <a:pt x="124147" y="1099615"/>
                    <a:pt x="246964" y="976798"/>
                    <a:pt x="398467" y="976798"/>
                  </a:cubicBezTo>
                  <a:cubicBezTo>
                    <a:pt x="549970" y="976798"/>
                    <a:pt x="672787" y="1099615"/>
                    <a:pt x="672787" y="1251118"/>
                  </a:cubicBezTo>
                  <a:cubicBezTo>
                    <a:pt x="672787" y="1270056"/>
                    <a:pt x="670868" y="1288545"/>
                    <a:pt x="667214" y="1306403"/>
                  </a:cubicBezTo>
                  <a:lnTo>
                    <a:pt x="658364" y="1334914"/>
                  </a:lnTo>
                  <a:lnTo>
                    <a:pt x="1816100" y="2003333"/>
                  </a:lnTo>
                  <a:lnTo>
                    <a:pt x="1816100" y="866011"/>
                  </a:lnTo>
                  <a:lnTo>
                    <a:pt x="1776425" y="862012"/>
                  </a:lnTo>
                  <a:cubicBezTo>
                    <a:pt x="1578007" y="821409"/>
                    <a:pt x="1428750" y="645850"/>
                    <a:pt x="1428750" y="435429"/>
                  </a:cubicBezTo>
                  <a:cubicBezTo>
                    <a:pt x="1428750" y="194948"/>
                    <a:pt x="1623698" y="0"/>
                    <a:pt x="1864179" y="0"/>
                  </a:cubicBezTo>
                  <a:close/>
                </a:path>
              </a:pathLst>
            </a:cu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sp>
        <p:nvSpPr>
          <p:cNvPr id="88" name="Title 1"/>
          <p:cNvSpPr txBox="1">
            <a:spLocks/>
          </p:cNvSpPr>
          <p:nvPr/>
        </p:nvSpPr>
        <p:spPr>
          <a:xfrm>
            <a:off x="135466" y="438150"/>
            <a:ext cx="4196501" cy="3619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TIÊU ĐỀ NỘI DUNG</a:t>
            </a:r>
            <a:endParaRPr lang="en-US" sz="3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830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078476" y="1175346"/>
            <a:ext cx="2998499" cy="3118493"/>
            <a:chOff x="3078476" y="1297350"/>
            <a:chExt cx="2998499" cy="3118493"/>
          </a:xfrm>
        </p:grpSpPr>
        <p:sp>
          <p:nvSpPr>
            <p:cNvPr id="8" name="Arc 7"/>
            <p:cNvSpPr/>
            <p:nvPr/>
          </p:nvSpPr>
          <p:spPr>
            <a:xfrm>
              <a:off x="3432201" y="1297350"/>
              <a:ext cx="2251344" cy="529607"/>
            </a:xfrm>
            <a:custGeom>
              <a:avLst/>
              <a:gdLst>
                <a:gd name="connsiteX0" fmla="*/ 466116 w 3124200"/>
                <a:gd name="connsiteY0" fmla="*/ 449007 h 3124200"/>
                <a:gd name="connsiteX1" fmla="*/ 2626020 w 3124200"/>
                <a:gd name="connsiteY1" fmla="*/ 418321 h 3124200"/>
                <a:gd name="connsiteX2" fmla="*/ 1562100 w 3124200"/>
                <a:gd name="connsiteY2" fmla="*/ 1562100 h 3124200"/>
                <a:gd name="connsiteX3" fmla="*/ 466116 w 3124200"/>
                <a:gd name="connsiteY3" fmla="*/ 449007 h 3124200"/>
                <a:gd name="connsiteX0" fmla="*/ 466116 w 3124200"/>
                <a:gd name="connsiteY0" fmla="*/ 449007 h 3124200"/>
                <a:gd name="connsiteX1" fmla="*/ 2626020 w 3124200"/>
                <a:gd name="connsiteY1" fmla="*/ 418321 h 3124200"/>
                <a:gd name="connsiteX0" fmla="*/ 0 w 2159904"/>
                <a:gd name="connsiteY0" fmla="*/ 449007 h 718820"/>
                <a:gd name="connsiteX1" fmla="*/ 2159904 w 2159904"/>
                <a:gd name="connsiteY1" fmla="*/ 418321 h 718820"/>
                <a:gd name="connsiteX2" fmla="*/ 1045184 w 2159904"/>
                <a:gd name="connsiteY2" fmla="*/ 718820 h 718820"/>
                <a:gd name="connsiteX3" fmla="*/ 0 w 2159904"/>
                <a:gd name="connsiteY3" fmla="*/ 449007 h 718820"/>
                <a:gd name="connsiteX0" fmla="*/ 0 w 2159904"/>
                <a:gd name="connsiteY0" fmla="*/ 449007 h 718820"/>
                <a:gd name="connsiteX1" fmla="*/ 2159904 w 2159904"/>
                <a:gd name="connsiteY1" fmla="*/ 418321 h 718820"/>
                <a:gd name="connsiteX0" fmla="*/ 0 w 2159904"/>
                <a:gd name="connsiteY0" fmla="*/ 449007 h 543365"/>
                <a:gd name="connsiteX1" fmla="*/ 2159904 w 2159904"/>
                <a:gd name="connsiteY1" fmla="*/ 418321 h 543365"/>
                <a:gd name="connsiteX2" fmla="*/ 1055344 w 2159904"/>
                <a:gd name="connsiteY2" fmla="*/ 322580 h 543365"/>
                <a:gd name="connsiteX3" fmla="*/ 0 w 2159904"/>
                <a:gd name="connsiteY3" fmla="*/ 449007 h 543365"/>
                <a:gd name="connsiteX0" fmla="*/ 0 w 2159904"/>
                <a:gd name="connsiteY0" fmla="*/ 449007 h 543365"/>
                <a:gd name="connsiteX1" fmla="*/ 2159904 w 2159904"/>
                <a:gd name="connsiteY1" fmla="*/ 418321 h 543365"/>
                <a:gd name="connsiteX0" fmla="*/ 0 w 2159904"/>
                <a:gd name="connsiteY0" fmla="*/ 449007 h 551634"/>
                <a:gd name="connsiteX1" fmla="*/ 2159904 w 2159904"/>
                <a:gd name="connsiteY1" fmla="*/ 418321 h 551634"/>
                <a:gd name="connsiteX2" fmla="*/ 1049629 w 2159904"/>
                <a:gd name="connsiteY2" fmla="*/ 408305 h 551634"/>
                <a:gd name="connsiteX3" fmla="*/ 0 w 2159904"/>
                <a:gd name="connsiteY3" fmla="*/ 449007 h 551634"/>
                <a:gd name="connsiteX0" fmla="*/ 0 w 2159904"/>
                <a:gd name="connsiteY0" fmla="*/ 449007 h 551634"/>
                <a:gd name="connsiteX1" fmla="*/ 2159904 w 2159904"/>
                <a:gd name="connsiteY1" fmla="*/ 418321 h 551634"/>
                <a:gd name="connsiteX0" fmla="*/ 0 w 2198004"/>
                <a:gd name="connsiteY0" fmla="*/ 449007 h 551634"/>
                <a:gd name="connsiteX1" fmla="*/ 2159904 w 2198004"/>
                <a:gd name="connsiteY1" fmla="*/ 418321 h 551634"/>
                <a:gd name="connsiteX2" fmla="*/ 1049629 w 2198004"/>
                <a:gd name="connsiteY2" fmla="*/ 408305 h 551634"/>
                <a:gd name="connsiteX3" fmla="*/ 0 w 2198004"/>
                <a:gd name="connsiteY3" fmla="*/ 449007 h 551634"/>
                <a:gd name="connsiteX0" fmla="*/ 0 w 2198004"/>
                <a:gd name="connsiteY0" fmla="*/ 449007 h 551634"/>
                <a:gd name="connsiteX1" fmla="*/ 2198004 w 2198004"/>
                <a:gd name="connsiteY1" fmla="*/ 513571 h 551634"/>
                <a:gd name="connsiteX0" fmla="*/ 0 w 2207529"/>
                <a:gd name="connsiteY0" fmla="*/ 402955 h 505582"/>
                <a:gd name="connsiteX1" fmla="*/ 2207529 w 2207529"/>
                <a:gd name="connsiteY1" fmla="*/ 480854 h 505582"/>
                <a:gd name="connsiteX2" fmla="*/ 1049629 w 2207529"/>
                <a:gd name="connsiteY2" fmla="*/ 362253 h 505582"/>
                <a:gd name="connsiteX3" fmla="*/ 0 w 2207529"/>
                <a:gd name="connsiteY3" fmla="*/ 402955 h 505582"/>
                <a:gd name="connsiteX0" fmla="*/ 0 w 2207529"/>
                <a:gd name="connsiteY0" fmla="*/ 402955 h 505582"/>
                <a:gd name="connsiteX1" fmla="*/ 2198004 w 2207529"/>
                <a:gd name="connsiteY1" fmla="*/ 467519 h 505582"/>
                <a:gd name="connsiteX0" fmla="*/ 0 w 2207529"/>
                <a:gd name="connsiteY0" fmla="*/ 402955 h 505582"/>
                <a:gd name="connsiteX1" fmla="*/ 2207529 w 2207529"/>
                <a:gd name="connsiteY1" fmla="*/ 480854 h 505582"/>
                <a:gd name="connsiteX2" fmla="*/ 1049629 w 2207529"/>
                <a:gd name="connsiteY2" fmla="*/ 362253 h 505582"/>
                <a:gd name="connsiteX3" fmla="*/ 0 w 2207529"/>
                <a:gd name="connsiteY3" fmla="*/ 402955 h 505582"/>
                <a:gd name="connsiteX0" fmla="*/ 0 w 2207529"/>
                <a:gd name="connsiteY0" fmla="*/ 402955 h 505582"/>
                <a:gd name="connsiteX1" fmla="*/ 2198004 w 2207529"/>
                <a:gd name="connsiteY1" fmla="*/ 467519 h 505582"/>
                <a:gd name="connsiteX0" fmla="*/ 0 w 2207529"/>
                <a:gd name="connsiteY0" fmla="*/ 402955 h 505582"/>
                <a:gd name="connsiteX1" fmla="*/ 2207529 w 2207529"/>
                <a:gd name="connsiteY1" fmla="*/ 480854 h 505582"/>
                <a:gd name="connsiteX2" fmla="*/ 1049629 w 2207529"/>
                <a:gd name="connsiteY2" fmla="*/ 362253 h 505582"/>
                <a:gd name="connsiteX3" fmla="*/ 0 w 2207529"/>
                <a:gd name="connsiteY3" fmla="*/ 402955 h 505582"/>
                <a:gd name="connsiteX0" fmla="*/ 0 w 2207529"/>
                <a:gd name="connsiteY0" fmla="*/ 402955 h 505582"/>
                <a:gd name="connsiteX1" fmla="*/ 2198004 w 2207529"/>
                <a:gd name="connsiteY1" fmla="*/ 467519 h 505582"/>
                <a:gd name="connsiteX0" fmla="*/ 0 w 2207529"/>
                <a:gd name="connsiteY0" fmla="*/ 402955 h 505582"/>
                <a:gd name="connsiteX1" fmla="*/ 2207529 w 2207529"/>
                <a:gd name="connsiteY1" fmla="*/ 480854 h 505582"/>
                <a:gd name="connsiteX2" fmla="*/ 1049629 w 2207529"/>
                <a:gd name="connsiteY2" fmla="*/ 362253 h 505582"/>
                <a:gd name="connsiteX3" fmla="*/ 0 w 2207529"/>
                <a:gd name="connsiteY3" fmla="*/ 402955 h 505582"/>
                <a:gd name="connsiteX0" fmla="*/ 0 w 2207529"/>
                <a:gd name="connsiteY0" fmla="*/ 402955 h 505582"/>
                <a:gd name="connsiteX1" fmla="*/ 2198004 w 2207529"/>
                <a:gd name="connsiteY1" fmla="*/ 467519 h 505582"/>
                <a:gd name="connsiteX0" fmla="*/ 0 w 2207529"/>
                <a:gd name="connsiteY0" fmla="*/ 402955 h 559937"/>
                <a:gd name="connsiteX1" fmla="*/ 2207529 w 2207529"/>
                <a:gd name="connsiteY1" fmla="*/ 480854 h 559937"/>
                <a:gd name="connsiteX2" fmla="*/ 1049629 w 2207529"/>
                <a:gd name="connsiteY2" fmla="*/ 362253 h 559937"/>
                <a:gd name="connsiteX3" fmla="*/ 0 w 2207529"/>
                <a:gd name="connsiteY3" fmla="*/ 402955 h 559937"/>
                <a:gd name="connsiteX0" fmla="*/ 0 w 2207529"/>
                <a:gd name="connsiteY0" fmla="*/ 402955 h 559937"/>
                <a:gd name="connsiteX1" fmla="*/ 2198004 w 2207529"/>
                <a:gd name="connsiteY1" fmla="*/ 467519 h 559937"/>
                <a:gd name="connsiteX0" fmla="*/ 0 w 2207529"/>
                <a:gd name="connsiteY0" fmla="*/ 402955 h 555587"/>
                <a:gd name="connsiteX1" fmla="*/ 2207529 w 2207529"/>
                <a:gd name="connsiteY1" fmla="*/ 480854 h 555587"/>
                <a:gd name="connsiteX2" fmla="*/ 1040104 w 2207529"/>
                <a:gd name="connsiteY2" fmla="*/ 343203 h 555587"/>
                <a:gd name="connsiteX3" fmla="*/ 0 w 2207529"/>
                <a:gd name="connsiteY3" fmla="*/ 402955 h 555587"/>
                <a:gd name="connsiteX0" fmla="*/ 0 w 2207529"/>
                <a:gd name="connsiteY0" fmla="*/ 402955 h 555587"/>
                <a:gd name="connsiteX1" fmla="*/ 2198004 w 2207529"/>
                <a:gd name="connsiteY1" fmla="*/ 467519 h 555587"/>
                <a:gd name="connsiteX0" fmla="*/ 0 w 2207529"/>
                <a:gd name="connsiteY0" fmla="*/ 402955 h 555587"/>
                <a:gd name="connsiteX1" fmla="*/ 2207529 w 2207529"/>
                <a:gd name="connsiteY1" fmla="*/ 480854 h 555587"/>
                <a:gd name="connsiteX2" fmla="*/ 1040104 w 2207529"/>
                <a:gd name="connsiteY2" fmla="*/ 343203 h 555587"/>
                <a:gd name="connsiteX3" fmla="*/ 0 w 2207529"/>
                <a:gd name="connsiteY3" fmla="*/ 402955 h 555587"/>
                <a:gd name="connsiteX0" fmla="*/ 0 w 2207529"/>
                <a:gd name="connsiteY0" fmla="*/ 402955 h 555587"/>
                <a:gd name="connsiteX1" fmla="*/ 2198004 w 2207529"/>
                <a:gd name="connsiteY1" fmla="*/ 467519 h 555587"/>
                <a:gd name="connsiteX0" fmla="*/ 0 w 2207529"/>
                <a:gd name="connsiteY0" fmla="*/ 402955 h 553758"/>
                <a:gd name="connsiteX1" fmla="*/ 2207529 w 2207529"/>
                <a:gd name="connsiteY1" fmla="*/ 480854 h 553758"/>
                <a:gd name="connsiteX2" fmla="*/ 1040104 w 2207529"/>
                <a:gd name="connsiteY2" fmla="*/ 343203 h 553758"/>
                <a:gd name="connsiteX3" fmla="*/ 0 w 2207529"/>
                <a:gd name="connsiteY3" fmla="*/ 402955 h 553758"/>
                <a:gd name="connsiteX0" fmla="*/ 0 w 2207529"/>
                <a:gd name="connsiteY0" fmla="*/ 402955 h 553758"/>
                <a:gd name="connsiteX1" fmla="*/ 2198004 w 2207529"/>
                <a:gd name="connsiteY1" fmla="*/ 467519 h 553758"/>
                <a:gd name="connsiteX0" fmla="*/ 0 w 2207529"/>
                <a:gd name="connsiteY0" fmla="*/ 402955 h 555859"/>
                <a:gd name="connsiteX1" fmla="*/ 2207529 w 2207529"/>
                <a:gd name="connsiteY1" fmla="*/ 480854 h 555859"/>
                <a:gd name="connsiteX2" fmla="*/ 1034389 w 2207529"/>
                <a:gd name="connsiteY2" fmla="*/ 352728 h 555859"/>
                <a:gd name="connsiteX3" fmla="*/ 0 w 2207529"/>
                <a:gd name="connsiteY3" fmla="*/ 402955 h 555859"/>
                <a:gd name="connsiteX0" fmla="*/ 0 w 2207529"/>
                <a:gd name="connsiteY0" fmla="*/ 402955 h 555859"/>
                <a:gd name="connsiteX1" fmla="*/ 2198004 w 2207529"/>
                <a:gd name="connsiteY1" fmla="*/ 467519 h 555859"/>
                <a:gd name="connsiteX0" fmla="*/ 32385 w 2239914"/>
                <a:gd name="connsiteY0" fmla="*/ 396973 h 549877"/>
                <a:gd name="connsiteX1" fmla="*/ 2239914 w 2239914"/>
                <a:gd name="connsiteY1" fmla="*/ 474872 h 549877"/>
                <a:gd name="connsiteX2" fmla="*/ 1066774 w 2239914"/>
                <a:gd name="connsiteY2" fmla="*/ 346746 h 549877"/>
                <a:gd name="connsiteX3" fmla="*/ 32385 w 2239914"/>
                <a:gd name="connsiteY3" fmla="*/ 396973 h 549877"/>
                <a:gd name="connsiteX0" fmla="*/ 0 w 2239914"/>
                <a:gd name="connsiteY0" fmla="*/ 494128 h 549877"/>
                <a:gd name="connsiteX1" fmla="*/ 2230389 w 2239914"/>
                <a:gd name="connsiteY1" fmla="*/ 461537 h 549877"/>
                <a:gd name="connsiteX0" fmla="*/ 0 w 2243724"/>
                <a:gd name="connsiteY0" fmla="*/ 453799 h 587004"/>
                <a:gd name="connsiteX1" fmla="*/ 2243724 w 2243724"/>
                <a:gd name="connsiteY1" fmla="*/ 430733 h 587004"/>
                <a:gd name="connsiteX2" fmla="*/ 1070584 w 2243724"/>
                <a:gd name="connsiteY2" fmla="*/ 302607 h 587004"/>
                <a:gd name="connsiteX3" fmla="*/ 0 w 2243724"/>
                <a:gd name="connsiteY3" fmla="*/ 453799 h 587004"/>
                <a:gd name="connsiteX0" fmla="*/ 3810 w 2243724"/>
                <a:gd name="connsiteY0" fmla="*/ 449989 h 587004"/>
                <a:gd name="connsiteX1" fmla="*/ 2234199 w 2243724"/>
                <a:gd name="connsiteY1" fmla="*/ 417398 h 587004"/>
                <a:gd name="connsiteX0" fmla="*/ 0 w 2243724"/>
                <a:gd name="connsiteY0" fmla="*/ 453799 h 453799"/>
                <a:gd name="connsiteX1" fmla="*/ 2243724 w 2243724"/>
                <a:gd name="connsiteY1" fmla="*/ 430733 h 453799"/>
                <a:gd name="connsiteX2" fmla="*/ 1070584 w 2243724"/>
                <a:gd name="connsiteY2" fmla="*/ 302607 h 453799"/>
                <a:gd name="connsiteX3" fmla="*/ 0 w 2243724"/>
                <a:gd name="connsiteY3" fmla="*/ 453799 h 453799"/>
                <a:gd name="connsiteX0" fmla="*/ 3810 w 2243724"/>
                <a:gd name="connsiteY0" fmla="*/ 449989 h 453799"/>
                <a:gd name="connsiteX1" fmla="*/ 2234199 w 2243724"/>
                <a:gd name="connsiteY1" fmla="*/ 417398 h 453799"/>
                <a:gd name="connsiteX0" fmla="*/ 0 w 2243724"/>
                <a:gd name="connsiteY0" fmla="*/ 453799 h 453799"/>
                <a:gd name="connsiteX1" fmla="*/ 2243724 w 2243724"/>
                <a:gd name="connsiteY1" fmla="*/ 430733 h 453799"/>
                <a:gd name="connsiteX2" fmla="*/ 1070584 w 2243724"/>
                <a:gd name="connsiteY2" fmla="*/ 302607 h 453799"/>
                <a:gd name="connsiteX3" fmla="*/ 0 w 2243724"/>
                <a:gd name="connsiteY3" fmla="*/ 453799 h 453799"/>
                <a:gd name="connsiteX0" fmla="*/ 3810 w 2243724"/>
                <a:gd name="connsiteY0" fmla="*/ 449989 h 453799"/>
                <a:gd name="connsiteX1" fmla="*/ 2234199 w 2243724"/>
                <a:gd name="connsiteY1" fmla="*/ 417398 h 453799"/>
                <a:gd name="connsiteX0" fmla="*/ 0 w 2243724"/>
                <a:gd name="connsiteY0" fmla="*/ 453799 h 453799"/>
                <a:gd name="connsiteX1" fmla="*/ 2243724 w 2243724"/>
                <a:gd name="connsiteY1" fmla="*/ 430733 h 453799"/>
                <a:gd name="connsiteX2" fmla="*/ 1070584 w 2243724"/>
                <a:gd name="connsiteY2" fmla="*/ 302607 h 453799"/>
                <a:gd name="connsiteX3" fmla="*/ 0 w 2243724"/>
                <a:gd name="connsiteY3" fmla="*/ 453799 h 453799"/>
                <a:gd name="connsiteX0" fmla="*/ 3810 w 2243724"/>
                <a:gd name="connsiteY0" fmla="*/ 449989 h 453799"/>
                <a:gd name="connsiteX1" fmla="*/ 2234199 w 2243724"/>
                <a:gd name="connsiteY1" fmla="*/ 417398 h 453799"/>
                <a:gd name="connsiteX0" fmla="*/ 0 w 2243724"/>
                <a:gd name="connsiteY0" fmla="*/ 453799 h 453799"/>
                <a:gd name="connsiteX1" fmla="*/ 2243724 w 2243724"/>
                <a:gd name="connsiteY1" fmla="*/ 430733 h 453799"/>
                <a:gd name="connsiteX2" fmla="*/ 1070584 w 2243724"/>
                <a:gd name="connsiteY2" fmla="*/ 302607 h 453799"/>
                <a:gd name="connsiteX3" fmla="*/ 0 w 2243724"/>
                <a:gd name="connsiteY3" fmla="*/ 453799 h 453799"/>
                <a:gd name="connsiteX0" fmla="*/ 3810 w 2243724"/>
                <a:gd name="connsiteY0" fmla="*/ 449989 h 453799"/>
                <a:gd name="connsiteX1" fmla="*/ 2234199 w 2243724"/>
                <a:gd name="connsiteY1" fmla="*/ 417398 h 453799"/>
                <a:gd name="connsiteX0" fmla="*/ 0 w 2243724"/>
                <a:gd name="connsiteY0" fmla="*/ 453799 h 453799"/>
                <a:gd name="connsiteX1" fmla="*/ 2243724 w 2243724"/>
                <a:gd name="connsiteY1" fmla="*/ 430733 h 453799"/>
                <a:gd name="connsiteX2" fmla="*/ 1072489 w 2243724"/>
                <a:gd name="connsiteY2" fmla="*/ 281652 h 453799"/>
                <a:gd name="connsiteX3" fmla="*/ 0 w 2243724"/>
                <a:gd name="connsiteY3" fmla="*/ 453799 h 453799"/>
                <a:gd name="connsiteX0" fmla="*/ 3810 w 2243724"/>
                <a:gd name="connsiteY0" fmla="*/ 449989 h 453799"/>
                <a:gd name="connsiteX1" fmla="*/ 2234199 w 2243724"/>
                <a:gd name="connsiteY1" fmla="*/ 417398 h 453799"/>
                <a:gd name="connsiteX0" fmla="*/ 0 w 2243724"/>
                <a:gd name="connsiteY0" fmla="*/ 453799 h 453799"/>
                <a:gd name="connsiteX1" fmla="*/ 2243724 w 2243724"/>
                <a:gd name="connsiteY1" fmla="*/ 430733 h 453799"/>
                <a:gd name="connsiteX2" fmla="*/ 1072489 w 2243724"/>
                <a:gd name="connsiteY2" fmla="*/ 304512 h 453799"/>
                <a:gd name="connsiteX3" fmla="*/ 0 w 2243724"/>
                <a:gd name="connsiteY3" fmla="*/ 453799 h 453799"/>
                <a:gd name="connsiteX0" fmla="*/ 3810 w 2243724"/>
                <a:gd name="connsiteY0" fmla="*/ 449989 h 453799"/>
                <a:gd name="connsiteX1" fmla="*/ 2234199 w 2243724"/>
                <a:gd name="connsiteY1" fmla="*/ 417398 h 453799"/>
                <a:gd name="connsiteX0" fmla="*/ 0 w 2243724"/>
                <a:gd name="connsiteY0" fmla="*/ 513765 h 513765"/>
                <a:gd name="connsiteX1" fmla="*/ 2243724 w 2243724"/>
                <a:gd name="connsiteY1" fmla="*/ 490699 h 513765"/>
                <a:gd name="connsiteX2" fmla="*/ 1072489 w 2243724"/>
                <a:gd name="connsiteY2" fmla="*/ 364478 h 513765"/>
                <a:gd name="connsiteX3" fmla="*/ 0 w 2243724"/>
                <a:gd name="connsiteY3" fmla="*/ 513765 h 513765"/>
                <a:gd name="connsiteX0" fmla="*/ 3810 w 2243724"/>
                <a:gd name="connsiteY0" fmla="*/ 509955 h 513765"/>
                <a:gd name="connsiteX1" fmla="*/ 2234199 w 2243724"/>
                <a:gd name="connsiteY1" fmla="*/ 477364 h 513765"/>
                <a:gd name="connsiteX0" fmla="*/ 0 w 2243724"/>
                <a:gd name="connsiteY0" fmla="*/ 604541 h 604541"/>
                <a:gd name="connsiteX1" fmla="*/ 2243724 w 2243724"/>
                <a:gd name="connsiteY1" fmla="*/ 581475 h 604541"/>
                <a:gd name="connsiteX2" fmla="*/ 1072489 w 2243724"/>
                <a:gd name="connsiteY2" fmla="*/ 455254 h 604541"/>
                <a:gd name="connsiteX3" fmla="*/ 0 w 2243724"/>
                <a:gd name="connsiteY3" fmla="*/ 604541 h 604541"/>
                <a:gd name="connsiteX0" fmla="*/ 30480 w 2243724"/>
                <a:gd name="connsiteY0" fmla="*/ 442616 h 604541"/>
                <a:gd name="connsiteX1" fmla="*/ 2234199 w 2243724"/>
                <a:gd name="connsiteY1" fmla="*/ 568140 h 604541"/>
                <a:gd name="connsiteX0" fmla="*/ 0 w 2243724"/>
                <a:gd name="connsiteY0" fmla="*/ 604541 h 604541"/>
                <a:gd name="connsiteX1" fmla="*/ 2243724 w 2243724"/>
                <a:gd name="connsiteY1" fmla="*/ 581475 h 604541"/>
                <a:gd name="connsiteX2" fmla="*/ 1078204 w 2243724"/>
                <a:gd name="connsiteY2" fmla="*/ 422869 h 604541"/>
                <a:gd name="connsiteX3" fmla="*/ 0 w 2243724"/>
                <a:gd name="connsiteY3" fmla="*/ 604541 h 604541"/>
                <a:gd name="connsiteX0" fmla="*/ 30480 w 2243724"/>
                <a:gd name="connsiteY0" fmla="*/ 442616 h 604541"/>
                <a:gd name="connsiteX1" fmla="*/ 2234199 w 2243724"/>
                <a:gd name="connsiteY1" fmla="*/ 568140 h 604541"/>
                <a:gd name="connsiteX0" fmla="*/ 0 w 2243724"/>
                <a:gd name="connsiteY0" fmla="*/ 604541 h 604541"/>
                <a:gd name="connsiteX1" fmla="*/ 2243724 w 2243724"/>
                <a:gd name="connsiteY1" fmla="*/ 581475 h 604541"/>
                <a:gd name="connsiteX2" fmla="*/ 1078204 w 2243724"/>
                <a:gd name="connsiteY2" fmla="*/ 422869 h 604541"/>
                <a:gd name="connsiteX3" fmla="*/ 0 w 2243724"/>
                <a:gd name="connsiteY3" fmla="*/ 604541 h 604541"/>
                <a:gd name="connsiteX0" fmla="*/ 30480 w 2243724"/>
                <a:gd name="connsiteY0" fmla="*/ 442616 h 604541"/>
                <a:gd name="connsiteX1" fmla="*/ 2234199 w 2243724"/>
                <a:gd name="connsiteY1" fmla="*/ 568140 h 604541"/>
                <a:gd name="connsiteX0" fmla="*/ 0 w 2243724"/>
                <a:gd name="connsiteY0" fmla="*/ 604541 h 604541"/>
                <a:gd name="connsiteX1" fmla="*/ 2243724 w 2243724"/>
                <a:gd name="connsiteY1" fmla="*/ 581475 h 604541"/>
                <a:gd name="connsiteX2" fmla="*/ 1078204 w 2243724"/>
                <a:gd name="connsiteY2" fmla="*/ 422869 h 604541"/>
                <a:gd name="connsiteX3" fmla="*/ 0 w 2243724"/>
                <a:gd name="connsiteY3" fmla="*/ 604541 h 604541"/>
                <a:gd name="connsiteX0" fmla="*/ 30480 w 2243724"/>
                <a:gd name="connsiteY0" fmla="*/ 442616 h 604541"/>
                <a:gd name="connsiteX1" fmla="*/ 2234199 w 2243724"/>
                <a:gd name="connsiteY1" fmla="*/ 568140 h 604541"/>
                <a:gd name="connsiteX0" fmla="*/ 0 w 2243724"/>
                <a:gd name="connsiteY0" fmla="*/ 604541 h 604541"/>
                <a:gd name="connsiteX1" fmla="*/ 2243724 w 2243724"/>
                <a:gd name="connsiteY1" fmla="*/ 581475 h 604541"/>
                <a:gd name="connsiteX2" fmla="*/ 1078204 w 2243724"/>
                <a:gd name="connsiteY2" fmla="*/ 422869 h 604541"/>
                <a:gd name="connsiteX3" fmla="*/ 0 w 2243724"/>
                <a:gd name="connsiteY3" fmla="*/ 604541 h 604541"/>
                <a:gd name="connsiteX0" fmla="*/ 30480 w 2243724"/>
                <a:gd name="connsiteY0" fmla="*/ 442616 h 604541"/>
                <a:gd name="connsiteX1" fmla="*/ 2234199 w 2243724"/>
                <a:gd name="connsiteY1" fmla="*/ 568140 h 604541"/>
                <a:gd name="connsiteX0" fmla="*/ 0 w 2243724"/>
                <a:gd name="connsiteY0" fmla="*/ 604541 h 604541"/>
                <a:gd name="connsiteX1" fmla="*/ 2243724 w 2243724"/>
                <a:gd name="connsiteY1" fmla="*/ 581475 h 604541"/>
                <a:gd name="connsiteX2" fmla="*/ 1082014 w 2243724"/>
                <a:gd name="connsiteY2" fmla="*/ 455254 h 604541"/>
                <a:gd name="connsiteX3" fmla="*/ 0 w 2243724"/>
                <a:gd name="connsiteY3" fmla="*/ 604541 h 604541"/>
                <a:gd name="connsiteX0" fmla="*/ 30480 w 2243724"/>
                <a:gd name="connsiteY0" fmla="*/ 442616 h 604541"/>
                <a:gd name="connsiteX1" fmla="*/ 2234199 w 2243724"/>
                <a:gd name="connsiteY1" fmla="*/ 568140 h 604541"/>
                <a:gd name="connsiteX0" fmla="*/ 7620 w 2251344"/>
                <a:gd name="connsiteY0" fmla="*/ 526239 h 526874"/>
                <a:gd name="connsiteX1" fmla="*/ 2251344 w 2251344"/>
                <a:gd name="connsiteY1" fmla="*/ 503173 h 526874"/>
                <a:gd name="connsiteX2" fmla="*/ 1089634 w 2251344"/>
                <a:gd name="connsiteY2" fmla="*/ 376952 h 526874"/>
                <a:gd name="connsiteX3" fmla="*/ 7620 w 2251344"/>
                <a:gd name="connsiteY3" fmla="*/ 526239 h 526874"/>
                <a:gd name="connsiteX0" fmla="*/ 0 w 2251344"/>
                <a:gd name="connsiteY0" fmla="*/ 526874 h 526874"/>
                <a:gd name="connsiteX1" fmla="*/ 2241819 w 2251344"/>
                <a:gd name="connsiteY1" fmla="*/ 489838 h 526874"/>
                <a:gd name="connsiteX0" fmla="*/ 7620 w 2251344"/>
                <a:gd name="connsiteY0" fmla="*/ 528972 h 529607"/>
                <a:gd name="connsiteX1" fmla="*/ 2251344 w 2251344"/>
                <a:gd name="connsiteY1" fmla="*/ 505906 h 529607"/>
                <a:gd name="connsiteX2" fmla="*/ 1089634 w 2251344"/>
                <a:gd name="connsiteY2" fmla="*/ 379685 h 529607"/>
                <a:gd name="connsiteX3" fmla="*/ 7620 w 2251344"/>
                <a:gd name="connsiteY3" fmla="*/ 528972 h 529607"/>
                <a:gd name="connsiteX0" fmla="*/ 0 w 2251344"/>
                <a:gd name="connsiteY0" fmla="*/ 529607 h 529607"/>
                <a:gd name="connsiteX1" fmla="*/ 2241819 w 2251344"/>
                <a:gd name="connsiteY1" fmla="*/ 492571 h 529607"/>
                <a:gd name="connsiteX0" fmla="*/ 7620 w 2251344"/>
                <a:gd name="connsiteY0" fmla="*/ 528972 h 529607"/>
                <a:gd name="connsiteX1" fmla="*/ 2251344 w 2251344"/>
                <a:gd name="connsiteY1" fmla="*/ 505906 h 529607"/>
                <a:gd name="connsiteX2" fmla="*/ 1089634 w 2251344"/>
                <a:gd name="connsiteY2" fmla="*/ 379685 h 529607"/>
                <a:gd name="connsiteX3" fmla="*/ 7620 w 2251344"/>
                <a:gd name="connsiteY3" fmla="*/ 528972 h 529607"/>
                <a:gd name="connsiteX0" fmla="*/ 0 w 2251344"/>
                <a:gd name="connsiteY0" fmla="*/ 529607 h 529607"/>
                <a:gd name="connsiteX1" fmla="*/ 2241819 w 2251344"/>
                <a:gd name="connsiteY1" fmla="*/ 492571 h 529607"/>
                <a:gd name="connsiteX0" fmla="*/ 7620 w 2251344"/>
                <a:gd name="connsiteY0" fmla="*/ 528972 h 529607"/>
                <a:gd name="connsiteX1" fmla="*/ 2251344 w 2251344"/>
                <a:gd name="connsiteY1" fmla="*/ 505906 h 529607"/>
                <a:gd name="connsiteX2" fmla="*/ 1093444 w 2251344"/>
                <a:gd name="connsiteY2" fmla="*/ 366350 h 529607"/>
                <a:gd name="connsiteX3" fmla="*/ 7620 w 2251344"/>
                <a:gd name="connsiteY3" fmla="*/ 528972 h 529607"/>
                <a:gd name="connsiteX0" fmla="*/ 0 w 2251344"/>
                <a:gd name="connsiteY0" fmla="*/ 529607 h 529607"/>
                <a:gd name="connsiteX1" fmla="*/ 2241819 w 2251344"/>
                <a:gd name="connsiteY1" fmla="*/ 492571 h 529607"/>
                <a:gd name="connsiteX0" fmla="*/ 7620 w 2251344"/>
                <a:gd name="connsiteY0" fmla="*/ 528972 h 529607"/>
                <a:gd name="connsiteX1" fmla="*/ 2251344 w 2251344"/>
                <a:gd name="connsiteY1" fmla="*/ 505906 h 529607"/>
                <a:gd name="connsiteX2" fmla="*/ 1095349 w 2251344"/>
                <a:gd name="connsiteY2" fmla="*/ 360635 h 529607"/>
                <a:gd name="connsiteX3" fmla="*/ 7620 w 2251344"/>
                <a:gd name="connsiteY3" fmla="*/ 528972 h 529607"/>
                <a:gd name="connsiteX0" fmla="*/ 0 w 2251344"/>
                <a:gd name="connsiteY0" fmla="*/ 529607 h 529607"/>
                <a:gd name="connsiteX1" fmla="*/ 2241819 w 2251344"/>
                <a:gd name="connsiteY1" fmla="*/ 492571 h 529607"/>
                <a:gd name="connsiteX0" fmla="*/ 7620 w 2251344"/>
                <a:gd name="connsiteY0" fmla="*/ 528972 h 529607"/>
                <a:gd name="connsiteX1" fmla="*/ 2251344 w 2251344"/>
                <a:gd name="connsiteY1" fmla="*/ 505906 h 529607"/>
                <a:gd name="connsiteX2" fmla="*/ 1095349 w 2251344"/>
                <a:gd name="connsiteY2" fmla="*/ 372065 h 529607"/>
                <a:gd name="connsiteX3" fmla="*/ 7620 w 2251344"/>
                <a:gd name="connsiteY3" fmla="*/ 528972 h 529607"/>
                <a:gd name="connsiteX0" fmla="*/ 0 w 2251344"/>
                <a:gd name="connsiteY0" fmla="*/ 529607 h 529607"/>
                <a:gd name="connsiteX1" fmla="*/ 2241819 w 2251344"/>
                <a:gd name="connsiteY1" fmla="*/ 492571 h 529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51344" h="529607" stroke="0" extrusionOk="0">
                  <a:moveTo>
                    <a:pt x="7620" y="528972"/>
                  </a:moveTo>
                  <a:cubicBezTo>
                    <a:pt x="666231" y="-221447"/>
                    <a:pt x="1694420" y="-114957"/>
                    <a:pt x="2251344" y="505906"/>
                  </a:cubicBezTo>
                  <a:cubicBezTo>
                    <a:pt x="1781557" y="334927"/>
                    <a:pt x="1205407" y="371621"/>
                    <a:pt x="1095349" y="372065"/>
                  </a:cubicBezTo>
                  <a:cubicBezTo>
                    <a:pt x="985291" y="372509"/>
                    <a:pt x="386283" y="353268"/>
                    <a:pt x="7620" y="528972"/>
                  </a:cubicBezTo>
                  <a:close/>
                </a:path>
                <a:path w="2251344" h="529607" fill="none">
                  <a:moveTo>
                    <a:pt x="0" y="529607"/>
                  </a:moveTo>
                  <a:cubicBezTo>
                    <a:pt x="673851" y="-215097"/>
                    <a:pt x="1644890" y="-125117"/>
                    <a:pt x="2241819" y="49257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Arc 7"/>
            <p:cNvSpPr/>
            <p:nvPr/>
          </p:nvSpPr>
          <p:spPr>
            <a:xfrm flipV="1">
              <a:off x="3446328" y="3886236"/>
              <a:ext cx="2251344" cy="529607"/>
            </a:xfrm>
            <a:custGeom>
              <a:avLst/>
              <a:gdLst>
                <a:gd name="connsiteX0" fmla="*/ 466116 w 3124200"/>
                <a:gd name="connsiteY0" fmla="*/ 449007 h 3124200"/>
                <a:gd name="connsiteX1" fmla="*/ 2626020 w 3124200"/>
                <a:gd name="connsiteY1" fmla="*/ 418321 h 3124200"/>
                <a:gd name="connsiteX2" fmla="*/ 1562100 w 3124200"/>
                <a:gd name="connsiteY2" fmla="*/ 1562100 h 3124200"/>
                <a:gd name="connsiteX3" fmla="*/ 466116 w 3124200"/>
                <a:gd name="connsiteY3" fmla="*/ 449007 h 3124200"/>
                <a:gd name="connsiteX0" fmla="*/ 466116 w 3124200"/>
                <a:gd name="connsiteY0" fmla="*/ 449007 h 3124200"/>
                <a:gd name="connsiteX1" fmla="*/ 2626020 w 3124200"/>
                <a:gd name="connsiteY1" fmla="*/ 418321 h 3124200"/>
                <a:gd name="connsiteX0" fmla="*/ 0 w 2159904"/>
                <a:gd name="connsiteY0" fmla="*/ 449007 h 718820"/>
                <a:gd name="connsiteX1" fmla="*/ 2159904 w 2159904"/>
                <a:gd name="connsiteY1" fmla="*/ 418321 h 718820"/>
                <a:gd name="connsiteX2" fmla="*/ 1045184 w 2159904"/>
                <a:gd name="connsiteY2" fmla="*/ 718820 h 718820"/>
                <a:gd name="connsiteX3" fmla="*/ 0 w 2159904"/>
                <a:gd name="connsiteY3" fmla="*/ 449007 h 718820"/>
                <a:gd name="connsiteX0" fmla="*/ 0 w 2159904"/>
                <a:gd name="connsiteY0" fmla="*/ 449007 h 718820"/>
                <a:gd name="connsiteX1" fmla="*/ 2159904 w 2159904"/>
                <a:gd name="connsiteY1" fmla="*/ 418321 h 718820"/>
                <a:gd name="connsiteX0" fmla="*/ 0 w 2159904"/>
                <a:gd name="connsiteY0" fmla="*/ 449007 h 543365"/>
                <a:gd name="connsiteX1" fmla="*/ 2159904 w 2159904"/>
                <a:gd name="connsiteY1" fmla="*/ 418321 h 543365"/>
                <a:gd name="connsiteX2" fmla="*/ 1055344 w 2159904"/>
                <a:gd name="connsiteY2" fmla="*/ 322580 h 543365"/>
                <a:gd name="connsiteX3" fmla="*/ 0 w 2159904"/>
                <a:gd name="connsiteY3" fmla="*/ 449007 h 543365"/>
                <a:gd name="connsiteX0" fmla="*/ 0 w 2159904"/>
                <a:gd name="connsiteY0" fmla="*/ 449007 h 543365"/>
                <a:gd name="connsiteX1" fmla="*/ 2159904 w 2159904"/>
                <a:gd name="connsiteY1" fmla="*/ 418321 h 543365"/>
                <a:gd name="connsiteX0" fmla="*/ 0 w 2159904"/>
                <a:gd name="connsiteY0" fmla="*/ 449007 h 551634"/>
                <a:gd name="connsiteX1" fmla="*/ 2159904 w 2159904"/>
                <a:gd name="connsiteY1" fmla="*/ 418321 h 551634"/>
                <a:gd name="connsiteX2" fmla="*/ 1049629 w 2159904"/>
                <a:gd name="connsiteY2" fmla="*/ 408305 h 551634"/>
                <a:gd name="connsiteX3" fmla="*/ 0 w 2159904"/>
                <a:gd name="connsiteY3" fmla="*/ 449007 h 551634"/>
                <a:gd name="connsiteX0" fmla="*/ 0 w 2159904"/>
                <a:gd name="connsiteY0" fmla="*/ 449007 h 551634"/>
                <a:gd name="connsiteX1" fmla="*/ 2159904 w 2159904"/>
                <a:gd name="connsiteY1" fmla="*/ 418321 h 551634"/>
                <a:gd name="connsiteX0" fmla="*/ 0 w 2198004"/>
                <a:gd name="connsiteY0" fmla="*/ 449007 h 551634"/>
                <a:gd name="connsiteX1" fmla="*/ 2159904 w 2198004"/>
                <a:gd name="connsiteY1" fmla="*/ 418321 h 551634"/>
                <a:gd name="connsiteX2" fmla="*/ 1049629 w 2198004"/>
                <a:gd name="connsiteY2" fmla="*/ 408305 h 551634"/>
                <a:gd name="connsiteX3" fmla="*/ 0 w 2198004"/>
                <a:gd name="connsiteY3" fmla="*/ 449007 h 551634"/>
                <a:gd name="connsiteX0" fmla="*/ 0 w 2198004"/>
                <a:gd name="connsiteY0" fmla="*/ 449007 h 551634"/>
                <a:gd name="connsiteX1" fmla="*/ 2198004 w 2198004"/>
                <a:gd name="connsiteY1" fmla="*/ 513571 h 551634"/>
                <a:gd name="connsiteX0" fmla="*/ 0 w 2207529"/>
                <a:gd name="connsiteY0" fmla="*/ 402955 h 505582"/>
                <a:gd name="connsiteX1" fmla="*/ 2207529 w 2207529"/>
                <a:gd name="connsiteY1" fmla="*/ 480854 h 505582"/>
                <a:gd name="connsiteX2" fmla="*/ 1049629 w 2207529"/>
                <a:gd name="connsiteY2" fmla="*/ 362253 h 505582"/>
                <a:gd name="connsiteX3" fmla="*/ 0 w 2207529"/>
                <a:gd name="connsiteY3" fmla="*/ 402955 h 505582"/>
                <a:gd name="connsiteX0" fmla="*/ 0 w 2207529"/>
                <a:gd name="connsiteY0" fmla="*/ 402955 h 505582"/>
                <a:gd name="connsiteX1" fmla="*/ 2198004 w 2207529"/>
                <a:gd name="connsiteY1" fmla="*/ 467519 h 505582"/>
                <a:gd name="connsiteX0" fmla="*/ 0 w 2207529"/>
                <a:gd name="connsiteY0" fmla="*/ 402955 h 505582"/>
                <a:gd name="connsiteX1" fmla="*/ 2207529 w 2207529"/>
                <a:gd name="connsiteY1" fmla="*/ 480854 h 505582"/>
                <a:gd name="connsiteX2" fmla="*/ 1049629 w 2207529"/>
                <a:gd name="connsiteY2" fmla="*/ 362253 h 505582"/>
                <a:gd name="connsiteX3" fmla="*/ 0 w 2207529"/>
                <a:gd name="connsiteY3" fmla="*/ 402955 h 505582"/>
                <a:gd name="connsiteX0" fmla="*/ 0 w 2207529"/>
                <a:gd name="connsiteY0" fmla="*/ 402955 h 505582"/>
                <a:gd name="connsiteX1" fmla="*/ 2198004 w 2207529"/>
                <a:gd name="connsiteY1" fmla="*/ 467519 h 505582"/>
                <a:gd name="connsiteX0" fmla="*/ 0 w 2207529"/>
                <a:gd name="connsiteY0" fmla="*/ 402955 h 505582"/>
                <a:gd name="connsiteX1" fmla="*/ 2207529 w 2207529"/>
                <a:gd name="connsiteY1" fmla="*/ 480854 h 505582"/>
                <a:gd name="connsiteX2" fmla="*/ 1049629 w 2207529"/>
                <a:gd name="connsiteY2" fmla="*/ 362253 h 505582"/>
                <a:gd name="connsiteX3" fmla="*/ 0 w 2207529"/>
                <a:gd name="connsiteY3" fmla="*/ 402955 h 505582"/>
                <a:gd name="connsiteX0" fmla="*/ 0 w 2207529"/>
                <a:gd name="connsiteY0" fmla="*/ 402955 h 505582"/>
                <a:gd name="connsiteX1" fmla="*/ 2198004 w 2207529"/>
                <a:gd name="connsiteY1" fmla="*/ 467519 h 505582"/>
                <a:gd name="connsiteX0" fmla="*/ 0 w 2207529"/>
                <a:gd name="connsiteY0" fmla="*/ 402955 h 505582"/>
                <a:gd name="connsiteX1" fmla="*/ 2207529 w 2207529"/>
                <a:gd name="connsiteY1" fmla="*/ 480854 h 505582"/>
                <a:gd name="connsiteX2" fmla="*/ 1049629 w 2207529"/>
                <a:gd name="connsiteY2" fmla="*/ 362253 h 505582"/>
                <a:gd name="connsiteX3" fmla="*/ 0 w 2207529"/>
                <a:gd name="connsiteY3" fmla="*/ 402955 h 505582"/>
                <a:gd name="connsiteX0" fmla="*/ 0 w 2207529"/>
                <a:gd name="connsiteY0" fmla="*/ 402955 h 505582"/>
                <a:gd name="connsiteX1" fmla="*/ 2198004 w 2207529"/>
                <a:gd name="connsiteY1" fmla="*/ 467519 h 505582"/>
                <a:gd name="connsiteX0" fmla="*/ 0 w 2207529"/>
                <a:gd name="connsiteY0" fmla="*/ 402955 h 559937"/>
                <a:gd name="connsiteX1" fmla="*/ 2207529 w 2207529"/>
                <a:gd name="connsiteY1" fmla="*/ 480854 h 559937"/>
                <a:gd name="connsiteX2" fmla="*/ 1049629 w 2207529"/>
                <a:gd name="connsiteY2" fmla="*/ 362253 h 559937"/>
                <a:gd name="connsiteX3" fmla="*/ 0 w 2207529"/>
                <a:gd name="connsiteY3" fmla="*/ 402955 h 559937"/>
                <a:gd name="connsiteX0" fmla="*/ 0 w 2207529"/>
                <a:gd name="connsiteY0" fmla="*/ 402955 h 559937"/>
                <a:gd name="connsiteX1" fmla="*/ 2198004 w 2207529"/>
                <a:gd name="connsiteY1" fmla="*/ 467519 h 559937"/>
                <a:gd name="connsiteX0" fmla="*/ 0 w 2207529"/>
                <a:gd name="connsiteY0" fmla="*/ 402955 h 555587"/>
                <a:gd name="connsiteX1" fmla="*/ 2207529 w 2207529"/>
                <a:gd name="connsiteY1" fmla="*/ 480854 h 555587"/>
                <a:gd name="connsiteX2" fmla="*/ 1040104 w 2207529"/>
                <a:gd name="connsiteY2" fmla="*/ 343203 h 555587"/>
                <a:gd name="connsiteX3" fmla="*/ 0 w 2207529"/>
                <a:gd name="connsiteY3" fmla="*/ 402955 h 555587"/>
                <a:gd name="connsiteX0" fmla="*/ 0 w 2207529"/>
                <a:gd name="connsiteY0" fmla="*/ 402955 h 555587"/>
                <a:gd name="connsiteX1" fmla="*/ 2198004 w 2207529"/>
                <a:gd name="connsiteY1" fmla="*/ 467519 h 555587"/>
                <a:gd name="connsiteX0" fmla="*/ 0 w 2207529"/>
                <a:gd name="connsiteY0" fmla="*/ 402955 h 555587"/>
                <a:gd name="connsiteX1" fmla="*/ 2207529 w 2207529"/>
                <a:gd name="connsiteY1" fmla="*/ 480854 h 555587"/>
                <a:gd name="connsiteX2" fmla="*/ 1040104 w 2207529"/>
                <a:gd name="connsiteY2" fmla="*/ 343203 h 555587"/>
                <a:gd name="connsiteX3" fmla="*/ 0 w 2207529"/>
                <a:gd name="connsiteY3" fmla="*/ 402955 h 555587"/>
                <a:gd name="connsiteX0" fmla="*/ 0 w 2207529"/>
                <a:gd name="connsiteY0" fmla="*/ 402955 h 555587"/>
                <a:gd name="connsiteX1" fmla="*/ 2198004 w 2207529"/>
                <a:gd name="connsiteY1" fmla="*/ 467519 h 555587"/>
                <a:gd name="connsiteX0" fmla="*/ 0 w 2207529"/>
                <a:gd name="connsiteY0" fmla="*/ 402955 h 553758"/>
                <a:gd name="connsiteX1" fmla="*/ 2207529 w 2207529"/>
                <a:gd name="connsiteY1" fmla="*/ 480854 h 553758"/>
                <a:gd name="connsiteX2" fmla="*/ 1040104 w 2207529"/>
                <a:gd name="connsiteY2" fmla="*/ 343203 h 553758"/>
                <a:gd name="connsiteX3" fmla="*/ 0 w 2207529"/>
                <a:gd name="connsiteY3" fmla="*/ 402955 h 553758"/>
                <a:gd name="connsiteX0" fmla="*/ 0 w 2207529"/>
                <a:gd name="connsiteY0" fmla="*/ 402955 h 553758"/>
                <a:gd name="connsiteX1" fmla="*/ 2198004 w 2207529"/>
                <a:gd name="connsiteY1" fmla="*/ 467519 h 553758"/>
                <a:gd name="connsiteX0" fmla="*/ 0 w 2207529"/>
                <a:gd name="connsiteY0" fmla="*/ 402955 h 555859"/>
                <a:gd name="connsiteX1" fmla="*/ 2207529 w 2207529"/>
                <a:gd name="connsiteY1" fmla="*/ 480854 h 555859"/>
                <a:gd name="connsiteX2" fmla="*/ 1034389 w 2207529"/>
                <a:gd name="connsiteY2" fmla="*/ 352728 h 555859"/>
                <a:gd name="connsiteX3" fmla="*/ 0 w 2207529"/>
                <a:gd name="connsiteY3" fmla="*/ 402955 h 555859"/>
                <a:gd name="connsiteX0" fmla="*/ 0 w 2207529"/>
                <a:gd name="connsiteY0" fmla="*/ 402955 h 555859"/>
                <a:gd name="connsiteX1" fmla="*/ 2198004 w 2207529"/>
                <a:gd name="connsiteY1" fmla="*/ 467519 h 555859"/>
                <a:gd name="connsiteX0" fmla="*/ 32385 w 2239914"/>
                <a:gd name="connsiteY0" fmla="*/ 396973 h 549877"/>
                <a:gd name="connsiteX1" fmla="*/ 2239914 w 2239914"/>
                <a:gd name="connsiteY1" fmla="*/ 474872 h 549877"/>
                <a:gd name="connsiteX2" fmla="*/ 1066774 w 2239914"/>
                <a:gd name="connsiteY2" fmla="*/ 346746 h 549877"/>
                <a:gd name="connsiteX3" fmla="*/ 32385 w 2239914"/>
                <a:gd name="connsiteY3" fmla="*/ 396973 h 549877"/>
                <a:gd name="connsiteX0" fmla="*/ 0 w 2239914"/>
                <a:gd name="connsiteY0" fmla="*/ 494128 h 549877"/>
                <a:gd name="connsiteX1" fmla="*/ 2230389 w 2239914"/>
                <a:gd name="connsiteY1" fmla="*/ 461537 h 549877"/>
                <a:gd name="connsiteX0" fmla="*/ 0 w 2243724"/>
                <a:gd name="connsiteY0" fmla="*/ 453799 h 587004"/>
                <a:gd name="connsiteX1" fmla="*/ 2243724 w 2243724"/>
                <a:gd name="connsiteY1" fmla="*/ 430733 h 587004"/>
                <a:gd name="connsiteX2" fmla="*/ 1070584 w 2243724"/>
                <a:gd name="connsiteY2" fmla="*/ 302607 h 587004"/>
                <a:gd name="connsiteX3" fmla="*/ 0 w 2243724"/>
                <a:gd name="connsiteY3" fmla="*/ 453799 h 587004"/>
                <a:gd name="connsiteX0" fmla="*/ 3810 w 2243724"/>
                <a:gd name="connsiteY0" fmla="*/ 449989 h 587004"/>
                <a:gd name="connsiteX1" fmla="*/ 2234199 w 2243724"/>
                <a:gd name="connsiteY1" fmla="*/ 417398 h 587004"/>
                <a:gd name="connsiteX0" fmla="*/ 0 w 2243724"/>
                <a:gd name="connsiteY0" fmla="*/ 453799 h 453799"/>
                <a:gd name="connsiteX1" fmla="*/ 2243724 w 2243724"/>
                <a:gd name="connsiteY1" fmla="*/ 430733 h 453799"/>
                <a:gd name="connsiteX2" fmla="*/ 1070584 w 2243724"/>
                <a:gd name="connsiteY2" fmla="*/ 302607 h 453799"/>
                <a:gd name="connsiteX3" fmla="*/ 0 w 2243724"/>
                <a:gd name="connsiteY3" fmla="*/ 453799 h 453799"/>
                <a:gd name="connsiteX0" fmla="*/ 3810 w 2243724"/>
                <a:gd name="connsiteY0" fmla="*/ 449989 h 453799"/>
                <a:gd name="connsiteX1" fmla="*/ 2234199 w 2243724"/>
                <a:gd name="connsiteY1" fmla="*/ 417398 h 453799"/>
                <a:gd name="connsiteX0" fmla="*/ 0 w 2243724"/>
                <a:gd name="connsiteY0" fmla="*/ 453799 h 453799"/>
                <a:gd name="connsiteX1" fmla="*/ 2243724 w 2243724"/>
                <a:gd name="connsiteY1" fmla="*/ 430733 h 453799"/>
                <a:gd name="connsiteX2" fmla="*/ 1070584 w 2243724"/>
                <a:gd name="connsiteY2" fmla="*/ 302607 h 453799"/>
                <a:gd name="connsiteX3" fmla="*/ 0 w 2243724"/>
                <a:gd name="connsiteY3" fmla="*/ 453799 h 453799"/>
                <a:gd name="connsiteX0" fmla="*/ 3810 w 2243724"/>
                <a:gd name="connsiteY0" fmla="*/ 449989 h 453799"/>
                <a:gd name="connsiteX1" fmla="*/ 2234199 w 2243724"/>
                <a:gd name="connsiteY1" fmla="*/ 417398 h 453799"/>
                <a:gd name="connsiteX0" fmla="*/ 0 w 2243724"/>
                <a:gd name="connsiteY0" fmla="*/ 453799 h 453799"/>
                <a:gd name="connsiteX1" fmla="*/ 2243724 w 2243724"/>
                <a:gd name="connsiteY1" fmla="*/ 430733 h 453799"/>
                <a:gd name="connsiteX2" fmla="*/ 1070584 w 2243724"/>
                <a:gd name="connsiteY2" fmla="*/ 302607 h 453799"/>
                <a:gd name="connsiteX3" fmla="*/ 0 w 2243724"/>
                <a:gd name="connsiteY3" fmla="*/ 453799 h 453799"/>
                <a:gd name="connsiteX0" fmla="*/ 3810 w 2243724"/>
                <a:gd name="connsiteY0" fmla="*/ 449989 h 453799"/>
                <a:gd name="connsiteX1" fmla="*/ 2234199 w 2243724"/>
                <a:gd name="connsiteY1" fmla="*/ 417398 h 453799"/>
                <a:gd name="connsiteX0" fmla="*/ 0 w 2243724"/>
                <a:gd name="connsiteY0" fmla="*/ 453799 h 453799"/>
                <a:gd name="connsiteX1" fmla="*/ 2243724 w 2243724"/>
                <a:gd name="connsiteY1" fmla="*/ 430733 h 453799"/>
                <a:gd name="connsiteX2" fmla="*/ 1070584 w 2243724"/>
                <a:gd name="connsiteY2" fmla="*/ 302607 h 453799"/>
                <a:gd name="connsiteX3" fmla="*/ 0 w 2243724"/>
                <a:gd name="connsiteY3" fmla="*/ 453799 h 453799"/>
                <a:gd name="connsiteX0" fmla="*/ 3810 w 2243724"/>
                <a:gd name="connsiteY0" fmla="*/ 449989 h 453799"/>
                <a:gd name="connsiteX1" fmla="*/ 2234199 w 2243724"/>
                <a:gd name="connsiteY1" fmla="*/ 417398 h 453799"/>
                <a:gd name="connsiteX0" fmla="*/ 0 w 2243724"/>
                <a:gd name="connsiteY0" fmla="*/ 453799 h 453799"/>
                <a:gd name="connsiteX1" fmla="*/ 2243724 w 2243724"/>
                <a:gd name="connsiteY1" fmla="*/ 430733 h 453799"/>
                <a:gd name="connsiteX2" fmla="*/ 1072489 w 2243724"/>
                <a:gd name="connsiteY2" fmla="*/ 281652 h 453799"/>
                <a:gd name="connsiteX3" fmla="*/ 0 w 2243724"/>
                <a:gd name="connsiteY3" fmla="*/ 453799 h 453799"/>
                <a:gd name="connsiteX0" fmla="*/ 3810 w 2243724"/>
                <a:gd name="connsiteY0" fmla="*/ 449989 h 453799"/>
                <a:gd name="connsiteX1" fmla="*/ 2234199 w 2243724"/>
                <a:gd name="connsiteY1" fmla="*/ 417398 h 453799"/>
                <a:gd name="connsiteX0" fmla="*/ 0 w 2243724"/>
                <a:gd name="connsiteY0" fmla="*/ 453799 h 453799"/>
                <a:gd name="connsiteX1" fmla="*/ 2243724 w 2243724"/>
                <a:gd name="connsiteY1" fmla="*/ 430733 h 453799"/>
                <a:gd name="connsiteX2" fmla="*/ 1072489 w 2243724"/>
                <a:gd name="connsiteY2" fmla="*/ 304512 h 453799"/>
                <a:gd name="connsiteX3" fmla="*/ 0 w 2243724"/>
                <a:gd name="connsiteY3" fmla="*/ 453799 h 453799"/>
                <a:gd name="connsiteX0" fmla="*/ 3810 w 2243724"/>
                <a:gd name="connsiteY0" fmla="*/ 449989 h 453799"/>
                <a:gd name="connsiteX1" fmla="*/ 2234199 w 2243724"/>
                <a:gd name="connsiteY1" fmla="*/ 417398 h 453799"/>
                <a:gd name="connsiteX0" fmla="*/ 0 w 2243724"/>
                <a:gd name="connsiteY0" fmla="*/ 513765 h 513765"/>
                <a:gd name="connsiteX1" fmla="*/ 2243724 w 2243724"/>
                <a:gd name="connsiteY1" fmla="*/ 490699 h 513765"/>
                <a:gd name="connsiteX2" fmla="*/ 1072489 w 2243724"/>
                <a:gd name="connsiteY2" fmla="*/ 364478 h 513765"/>
                <a:gd name="connsiteX3" fmla="*/ 0 w 2243724"/>
                <a:gd name="connsiteY3" fmla="*/ 513765 h 513765"/>
                <a:gd name="connsiteX0" fmla="*/ 3810 w 2243724"/>
                <a:gd name="connsiteY0" fmla="*/ 509955 h 513765"/>
                <a:gd name="connsiteX1" fmla="*/ 2234199 w 2243724"/>
                <a:gd name="connsiteY1" fmla="*/ 477364 h 513765"/>
                <a:gd name="connsiteX0" fmla="*/ 0 w 2243724"/>
                <a:gd name="connsiteY0" fmla="*/ 604541 h 604541"/>
                <a:gd name="connsiteX1" fmla="*/ 2243724 w 2243724"/>
                <a:gd name="connsiteY1" fmla="*/ 581475 h 604541"/>
                <a:gd name="connsiteX2" fmla="*/ 1072489 w 2243724"/>
                <a:gd name="connsiteY2" fmla="*/ 455254 h 604541"/>
                <a:gd name="connsiteX3" fmla="*/ 0 w 2243724"/>
                <a:gd name="connsiteY3" fmla="*/ 604541 h 604541"/>
                <a:gd name="connsiteX0" fmla="*/ 30480 w 2243724"/>
                <a:gd name="connsiteY0" fmla="*/ 442616 h 604541"/>
                <a:gd name="connsiteX1" fmla="*/ 2234199 w 2243724"/>
                <a:gd name="connsiteY1" fmla="*/ 568140 h 604541"/>
                <a:gd name="connsiteX0" fmla="*/ 0 w 2243724"/>
                <a:gd name="connsiteY0" fmla="*/ 604541 h 604541"/>
                <a:gd name="connsiteX1" fmla="*/ 2243724 w 2243724"/>
                <a:gd name="connsiteY1" fmla="*/ 581475 h 604541"/>
                <a:gd name="connsiteX2" fmla="*/ 1078204 w 2243724"/>
                <a:gd name="connsiteY2" fmla="*/ 422869 h 604541"/>
                <a:gd name="connsiteX3" fmla="*/ 0 w 2243724"/>
                <a:gd name="connsiteY3" fmla="*/ 604541 h 604541"/>
                <a:gd name="connsiteX0" fmla="*/ 30480 w 2243724"/>
                <a:gd name="connsiteY0" fmla="*/ 442616 h 604541"/>
                <a:gd name="connsiteX1" fmla="*/ 2234199 w 2243724"/>
                <a:gd name="connsiteY1" fmla="*/ 568140 h 604541"/>
                <a:gd name="connsiteX0" fmla="*/ 0 w 2243724"/>
                <a:gd name="connsiteY0" fmla="*/ 604541 h 604541"/>
                <a:gd name="connsiteX1" fmla="*/ 2243724 w 2243724"/>
                <a:gd name="connsiteY1" fmla="*/ 581475 h 604541"/>
                <a:gd name="connsiteX2" fmla="*/ 1078204 w 2243724"/>
                <a:gd name="connsiteY2" fmla="*/ 422869 h 604541"/>
                <a:gd name="connsiteX3" fmla="*/ 0 w 2243724"/>
                <a:gd name="connsiteY3" fmla="*/ 604541 h 604541"/>
                <a:gd name="connsiteX0" fmla="*/ 30480 w 2243724"/>
                <a:gd name="connsiteY0" fmla="*/ 442616 h 604541"/>
                <a:gd name="connsiteX1" fmla="*/ 2234199 w 2243724"/>
                <a:gd name="connsiteY1" fmla="*/ 568140 h 604541"/>
                <a:gd name="connsiteX0" fmla="*/ 0 w 2243724"/>
                <a:gd name="connsiteY0" fmla="*/ 604541 h 604541"/>
                <a:gd name="connsiteX1" fmla="*/ 2243724 w 2243724"/>
                <a:gd name="connsiteY1" fmla="*/ 581475 h 604541"/>
                <a:gd name="connsiteX2" fmla="*/ 1078204 w 2243724"/>
                <a:gd name="connsiteY2" fmla="*/ 422869 h 604541"/>
                <a:gd name="connsiteX3" fmla="*/ 0 w 2243724"/>
                <a:gd name="connsiteY3" fmla="*/ 604541 h 604541"/>
                <a:gd name="connsiteX0" fmla="*/ 30480 w 2243724"/>
                <a:gd name="connsiteY0" fmla="*/ 442616 h 604541"/>
                <a:gd name="connsiteX1" fmla="*/ 2234199 w 2243724"/>
                <a:gd name="connsiteY1" fmla="*/ 568140 h 604541"/>
                <a:gd name="connsiteX0" fmla="*/ 0 w 2243724"/>
                <a:gd name="connsiteY0" fmla="*/ 604541 h 604541"/>
                <a:gd name="connsiteX1" fmla="*/ 2243724 w 2243724"/>
                <a:gd name="connsiteY1" fmla="*/ 581475 h 604541"/>
                <a:gd name="connsiteX2" fmla="*/ 1078204 w 2243724"/>
                <a:gd name="connsiteY2" fmla="*/ 422869 h 604541"/>
                <a:gd name="connsiteX3" fmla="*/ 0 w 2243724"/>
                <a:gd name="connsiteY3" fmla="*/ 604541 h 604541"/>
                <a:gd name="connsiteX0" fmla="*/ 30480 w 2243724"/>
                <a:gd name="connsiteY0" fmla="*/ 442616 h 604541"/>
                <a:gd name="connsiteX1" fmla="*/ 2234199 w 2243724"/>
                <a:gd name="connsiteY1" fmla="*/ 568140 h 604541"/>
                <a:gd name="connsiteX0" fmla="*/ 0 w 2243724"/>
                <a:gd name="connsiteY0" fmla="*/ 604541 h 604541"/>
                <a:gd name="connsiteX1" fmla="*/ 2243724 w 2243724"/>
                <a:gd name="connsiteY1" fmla="*/ 581475 h 604541"/>
                <a:gd name="connsiteX2" fmla="*/ 1082014 w 2243724"/>
                <a:gd name="connsiteY2" fmla="*/ 455254 h 604541"/>
                <a:gd name="connsiteX3" fmla="*/ 0 w 2243724"/>
                <a:gd name="connsiteY3" fmla="*/ 604541 h 604541"/>
                <a:gd name="connsiteX0" fmla="*/ 30480 w 2243724"/>
                <a:gd name="connsiteY0" fmla="*/ 442616 h 604541"/>
                <a:gd name="connsiteX1" fmla="*/ 2234199 w 2243724"/>
                <a:gd name="connsiteY1" fmla="*/ 568140 h 604541"/>
                <a:gd name="connsiteX0" fmla="*/ 7620 w 2251344"/>
                <a:gd name="connsiteY0" fmla="*/ 526239 h 526874"/>
                <a:gd name="connsiteX1" fmla="*/ 2251344 w 2251344"/>
                <a:gd name="connsiteY1" fmla="*/ 503173 h 526874"/>
                <a:gd name="connsiteX2" fmla="*/ 1089634 w 2251344"/>
                <a:gd name="connsiteY2" fmla="*/ 376952 h 526874"/>
                <a:gd name="connsiteX3" fmla="*/ 7620 w 2251344"/>
                <a:gd name="connsiteY3" fmla="*/ 526239 h 526874"/>
                <a:gd name="connsiteX0" fmla="*/ 0 w 2251344"/>
                <a:gd name="connsiteY0" fmla="*/ 526874 h 526874"/>
                <a:gd name="connsiteX1" fmla="*/ 2241819 w 2251344"/>
                <a:gd name="connsiteY1" fmla="*/ 489838 h 526874"/>
                <a:gd name="connsiteX0" fmla="*/ 7620 w 2251344"/>
                <a:gd name="connsiteY0" fmla="*/ 528972 h 529607"/>
                <a:gd name="connsiteX1" fmla="*/ 2251344 w 2251344"/>
                <a:gd name="connsiteY1" fmla="*/ 505906 h 529607"/>
                <a:gd name="connsiteX2" fmla="*/ 1089634 w 2251344"/>
                <a:gd name="connsiteY2" fmla="*/ 379685 h 529607"/>
                <a:gd name="connsiteX3" fmla="*/ 7620 w 2251344"/>
                <a:gd name="connsiteY3" fmla="*/ 528972 h 529607"/>
                <a:gd name="connsiteX0" fmla="*/ 0 w 2251344"/>
                <a:gd name="connsiteY0" fmla="*/ 529607 h 529607"/>
                <a:gd name="connsiteX1" fmla="*/ 2241819 w 2251344"/>
                <a:gd name="connsiteY1" fmla="*/ 492571 h 529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51344" h="529607" stroke="0" extrusionOk="0">
                  <a:moveTo>
                    <a:pt x="7620" y="528972"/>
                  </a:moveTo>
                  <a:cubicBezTo>
                    <a:pt x="666231" y="-221447"/>
                    <a:pt x="1694420" y="-114957"/>
                    <a:pt x="2251344" y="505906"/>
                  </a:cubicBezTo>
                  <a:cubicBezTo>
                    <a:pt x="1781557" y="334927"/>
                    <a:pt x="1206996" y="379214"/>
                    <a:pt x="1089634" y="379685"/>
                  </a:cubicBezTo>
                  <a:cubicBezTo>
                    <a:pt x="979576" y="380129"/>
                    <a:pt x="386283" y="353268"/>
                    <a:pt x="7620" y="528972"/>
                  </a:cubicBezTo>
                  <a:close/>
                </a:path>
                <a:path w="2251344" h="529607" fill="none">
                  <a:moveTo>
                    <a:pt x="0" y="529607"/>
                  </a:moveTo>
                  <a:cubicBezTo>
                    <a:pt x="673851" y="-215097"/>
                    <a:pt x="1644890" y="-125117"/>
                    <a:pt x="2241819" y="49257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3450139" y="1697300"/>
              <a:ext cx="2233408" cy="359073"/>
            </a:xfrm>
            <a:custGeom>
              <a:avLst/>
              <a:gdLst>
                <a:gd name="connsiteX0" fmla="*/ 0 w 2237217"/>
                <a:gd name="connsiteY0" fmla="*/ 179474 h 358948"/>
                <a:gd name="connsiteX1" fmla="*/ 1118609 w 2237217"/>
                <a:gd name="connsiteY1" fmla="*/ 0 h 358948"/>
                <a:gd name="connsiteX2" fmla="*/ 2237218 w 2237217"/>
                <a:gd name="connsiteY2" fmla="*/ 179474 h 358948"/>
                <a:gd name="connsiteX3" fmla="*/ 1118609 w 2237217"/>
                <a:gd name="connsiteY3" fmla="*/ 358948 h 358948"/>
                <a:gd name="connsiteX4" fmla="*/ 0 w 2237217"/>
                <a:gd name="connsiteY4" fmla="*/ 179474 h 358948"/>
                <a:gd name="connsiteX0" fmla="*/ 0 w 2233408"/>
                <a:gd name="connsiteY0" fmla="*/ 194770 h 359073"/>
                <a:gd name="connsiteX1" fmla="*/ 1114799 w 2233408"/>
                <a:gd name="connsiteY1" fmla="*/ 56 h 359073"/>
                <a:gd name="connsiteX2" fmla="*/ 2233408 w 2233408"/>
                <a:gd name="connsiteY2" fmla="*/ 179530 h 359073"/>
                <a:gd name="connsiteX3" fmla="*/ 1114799 w 2233408"/>
                <a:gd name="connsiteY3" fmla="*/ 359004 h 359073"/>
                <a:gd name="connsiteX4" fmla="*/ 0 w 2233408"/>
                <a:gd name="connsiteY4" fmla="*/ 194770 h 359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3408" h="359073">
                  <a:moveTo>
                    <a:pt x="0" y="194770"/>
                  </a:moveTo>
                  <a:cubicBezTo>
                    <a:pt x="0" y="95649"/>
                    <a:pt x="742564" y="2596"/>
                    <a:pt x="1114799" y="56"/>
                  </a:cubicBezTo>
                  <a:cubicBezTo>
                    <a:pt x="1487034" y="-2484"/>
                    <a:pt x="2233408" y="80409"/>
                    <a:pt x="2233408" y="179530"/>
                  </a:cubicBezTo>
                  <a:cubicBezTo>
                    <a:pt x="2233408" y="278651"/>
                    <a:pt x="1487034" y="356464"/>
                    <a:pt x="1114799" y="359004"/>
                  </a:cubicBezTo>
                  <a:cubicBezTo>
                    <a:pt x="742564" y="361544"/>
                    <a:pt x="0" y="293891"/>
                    <a:pt x="0" y="19477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3466697" y="3764173"/>
              <a:ext cx="2222373" cy="251594"/>
            </a:xfrm>
            <a:custGeom>
              <a:avLst/>
              <a:gdLst>
                <a:gd name="connsiteX0" fmla="*/ 0 w 2237217"/>
                <a:gd name="connsiteY0" fmla="*/ 125730 h 251459"/>
                <a:gd name="connsiteX1" fmla="*/ 1118609 w 2237217"/>
                <a:gd name="connsiteY1" fmla="*/ 0 h 251459"/>
                <a:gd name="connsiteX2" fmla="*/ 2237218 w 2237217"/>
                <a:gd name="connsiteY2" fmla="*/ 125730 h 251459"/>
                <a:gd name="connsiteX3" fmla="*/ 1118609 w 2237217"/>
                <a:gd name="connsiteY3" fmla="*/ 251460 h 251459"/>
                <a:gd name="connsiteX4" fmla="*/ 0 w 2237217"/>
                <a:gd name="connsiteY4" fmla="*/ 125730 h 251459"/>
                <a:gd name="connsiteX0" fmla="*/ 11270 w 2248488"/>
                <a:gd name="connsiteY0" fmla="*/ 125730 h 251460"/>
                <a:gd name="connsiteX1" fmla="*/ 1129879 w 2248488"/>
                <a:gd name="connsiteY1" fmla="*/ 0 h 251460"/>
                <a:gd name="connsiteX2" fmla="*/ 2248488 w 2248488"/>
                <a:gd name="connsiteY2" fmla="*/ 125730 h 251460"/>
                <a:gd name="connsiteX3" fmla="*/ 1129879 w 2248488"/>
                <a:gd name="connsiteY3" fmla="*/ 251460 h 251460"/>
                <a:gd name="connsiteX4" fmla="*/ 11270 w 2248488"/>
                <a:gd name="connsiteY4" fmla="*/ 125730 h 251460"/>
                <a:gd name="connsiteX0" fmla="*/ 39990 w 2277208"/>
                <a:gd name="connsiteY0" fmla="*/ 125730 h 251460"/>
                <a:gd name="connsiteX1" fmla="*/ 1158599 w 2277208"/>
                <a:gd name="connsiteY1" fmla="*/ 0 h 251460"/>
                <a:gd name="connsiteX2" fmla="*/ 2277208 w 2277208"/>
                <a:gd name="connsiteY2" fmla="*/ 125730 h 251460"/>
                <a:gd name="connsiteX3" fmla="*/ 1158599 w 2277208"/>
                <a:gd name="connsiteY3" fmla="*/ 251460 h 251460"/>
                <a:gd name="connsiteX4" fmla="*/ 39990 w 2277208"/>
                <a:gd name="connsiteY4" fmla="*/ 125730 h 251460"/>
                <a:gd name="connsiteX0" fmla="*/ 32189 w 2254167"/>
                <a:gd name="connsiteY0" fmla="*/ 105980 h 252167"/>
                <a:gd name="connsiteX1" fmla="*/ 1135558 w 2254167"/>
                <a:gd name="connsiteY1" fmla="*/ 570 h 252167"/>
                <a:gd name="connsiteX2" fmla="*/ 2254167 w 2254167"/>
                <a:gd name="connsiteY2" fmla="*/ 126300 h 252167"/>
                <a:gd name="connsiteX3" fmla="*/ 1135558 w 2254167"/>
                <a:gd name="connsiteY3" fmla="*/ 252030 h 252167"/>
                <a:gd name="connsiteX4" fmla="*/ 32189 w 2254167"/>
                <a:gd name="connsiteY4" fmla="*/ 105980 h 252167"/>
                <a:gd name="connsiteX0" fmla="*/ 32189 w 2254167"/>
                <a:gd name="connsiteY0" fmla="*/ 125730 h 251460"/>
                <a:gd name="connsiteX1" fmla="*/ 1135558 w 2254167"/>
                <a:gd name="connsiteY1" fmla="*/ 0 h 251460"/>
                <a:gd name="connsiteX2" fmla="*/ 2254167 w 2254167"/>
                <a:gd name="connsiteY2" fmla="*/ 125730 h 251460"/>
                <a:gd name="connsiteX3" fmla="*/ 1135558 w 2254167"/>
                <a:gd name="connsiteY3" fmla="*/ 251460 h 251460"/>
                <a:gd name="connsiteX4" fmla="*/ 32189 w 2254167"/>
                <a:gd name="connsiteY4" fmla="*/ 125730 h 251460"/>
                <a:gd name="connsiteX0" fmla="*/ 32558 w 2239296"/>
                <a:gd name="connsiteY0" fmla="*/ 115677 h 251603"/>
                <a:gd name="connsiteX1" fmla="*/ 1120687 w 2239296"/>
                <a:gd name="connsiteY1" fmla="*/ 107 h 251603"/>
                <a:gd name="connsiteX2" fmla="*/ 2239296 w 2239296"/>
                <a:gd name="connsiteY2" fmla="*/ 125837 h 251603"/>
                <a:gd name="connsiteX3" fmla="*/ 1120687 w 2239296"/>
                <a:gd name="connsiteY3" fmla="*/ 251567 h 251603"/>
                <a:gd name="connsiteX4" fmla="*/ 32558 w 2239296"/>
                <a:gd name="connsiteY4" fmla="*/ 115677 h 251603"/>
                <a:gd name="connsiteX0" fmla="*/ 32558 w 2239296"/>
                <a:gd name="connsiteY0" fmla="*/ 115677 h 251594"/>
                <a:gd name="connsiteX1" fmla="*/ 1120687 w 2239296"/>
                <a:gd name="connsiteY1" fmla="*/ 107 h 251594"/>
                <a:gd name="connsiteX2" fmla="*/ 2239296 w 2239296"/>
                <a:gd name="connsiteY2" fmla="*/ 125837 h 251594"/>
                <a:gd name="connsiteX3" fmla="*/ 1120687 w 2239296"/>
                <a:gd name="connsiteY3" fmla="*/ 251567 h 251594"/>
                <a:gd name="connsiteX4" fmla="*/ 32558 w 2239296"/>
                <a:gd name="connsiteY4" fmla="*/ 115677 h 251594"/>
                <a:gd name="connsiteX0" fmla="*/ 32558 w 2243073"/>
                <a:gd name="connsiteY0" fmla="*/ 115677 h 251594"/>
                <a:gd name="connsiteX1" fmla="*/ 1120687 w 2243073"/>
                <a:gd name="connsiteY1" fmla="*/ 107 h 251594"/>
                <a:gd name="connsiteX2" fmla="*/ 2239296 w 2243073"/>
                <a:gd name="connsiteY2" fmla="*/ 125837 h 251594"/>
                <a:gd name="connsiteX3" fmla="*/ 1120687 w 2243073"/>
                <a:gd name="connsiteY3" fmla="*/ 251567 h 251594"/>
                <a:gd name="connsiteX4" fmla="*/ 32558 w 2243073"/>
                <a:gd name="connsiteY4" fmla="*/ 115677 h 251594"/>
                <a:gd name="connsiteX0" fmla="*/ 32558 w 2252642"/>
                <a:gd name="connsiteY0" fmla="*/ 115677 h 251594"/>
                <a:gd name="connsiteX1" fmla="*/ 1120687 w 2252642"/>
                <a:gd name="connsiteY1" fmla="*/ 107 h 251594"/>
                <a:gd name="connsiteX2" fmla="*/ 2239296 w 2252642"/>
                <a:gd name="connsiteY2" fmla="*/ 125837 h 251594"/>
                <a:gd name="connsiteX3" fmla="*/ 1120687 w 2252642"/>
                <a:gd name="connsiteY3" fmla="*/ 251567 h 251594"/>
                <a:gd name="connsiteX4" fmla="*/ 32558 w 2252642"/>
                <a:gd name="connsiteY4" fmla="*/ 115677 h 251594"/>
                <a:gd name="connsiteX0" fmla="*/ 32416 w 2222373"/>
                <a:gd name="connsiteY0" fmla="*/ 115677 h 251594"/>
                <a:gd name="connsiteX1" fmla="*/ 1120545 w 2222373"/>
                <a:gd name="connsiteY1" fmla="*/ 107 h 251594"/>
                <a:gd name="connsiteX2" fmla="*/ 2208674 w 2222373"/>
                <a:gd name="connsiteY2" fmla="*/ 125837 h 251594"/>
                <a:gd name="connsiteX3" fmla="*/ 1120545 w 2222373"/>
                <a:gd name="connsiteY3" fmla="*/ 251567 h 251594"/>
                <a:gd name="connsiteX4" fmla="*/ 32416 w 2222373"/>
                <a:gd name="connsiteY4" fmla="*/ 115677 h 25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2373" h="251594">
                  <a:moveTo>
                    <a:pt x="32416" y="115677"/>
                  </a:moveTo>
                  <a:cubicBezTo>
                    <a:pt x="-186024" y="15758"/>
                    <a:pt x="757835" y="-1586"/>
                    <a:pt x="1120545" y="107"/>
                  </a:cubicBezTo>
                  <a:cubicBezTo>
                    <a:pt x="1483255" y="1800"/>
                    <a:pt x="2340754" y="76718"/>
                    <a:pt x="2208674" y="125837"/>
                  </a:cubicBezTo>
                  <a:cubicBezTo>
                    <a:pt x="2076594" y="174956"/>
                    <a:pt x="1483255" y="253260"/>
                    <a:pt x="1120545" y="251567"/>
                  </a:cubicBezTo>
                  <a:cubicBezTo>
                    <a:pt x="757835" y="249874"/>
                    <a:pt x="250856" y="215596"/>
                    <a:pt x="32416" y="11567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Moon 11"/>
            <p:cNvSpPr/>
            <p:nvPr/>
          </p:nvSpPr>
          <p:spPr>
            <a:xfrm rot="5400000">
              <a:off x="4207856" y="832252"/>
              <a:ext cx="739717" cy="2998471"/>
            </a:xfrm>
            <a:custGeom>
              <a:avLst/>
              <a:gdLst>
                <a:gd name="connsiteX0" fmla="*/ 1097335 w 1097335"/>
                <a:gd name="connsiteY0" fmla="*/ 2933700 h 2933700"/>
                <a:gd name="connsiteX1" fmla="*/ 0 w 1097335"/>
                <a:gd name="connsiteY1" fmla="*/ 1466850 h 2933700"/>
                <a:gd name="connsiteX2" fmla="*/ 1097335 w 1097335"/>
                <a:gd name="connsiteY2" fmla="*/ 0 h 2933700"/>
                <a:gd name="connsiteX3" fmla="*/ 312324 w 1097335"/>
                <a:gd name="connsiteY3" fmla="*/ 1466850 h 2933700"/>
                <a:gd name="connsiteX4" fmla="*/ 1097336 w 1097335"/>
                <a:gd name="connsiteY4" fmla="*/ 2933700 h 2933700"/>
                <a:gd name="connsiteX5" fmla="*/ 1097335 w 1097335"/>
                <a:gd name="connsiteY5" fmla="*/ 2933700 h 2933700"/>
                <a:gd name="connsiteX0" fmla="*/ 1097335 w 1097336"/>
                <a:gd name="connsiteY0" fmla="*/ 2933700 h 2933700"/>
                <a:gd name="connsiteX1" fmla="*/ 0 w 1097336"/>
                <a:gd name="connsiteY1" fmla="*/ 1466850 h 2933700"/>
                <a:gd name="connsiteX2" fmla="*/ 1097335 w 1097336"/>
                <a:gd name="connsiteY2" fmla="*/ 0 h 2933700"/>
                <a:gd name="connsiteX3" fmla="*/ 525687 w 1097336"/>
                <a:gd name="connsiteY3" fmla="*/ 1482090 h 2933700"/>
                <a:gd name="connsiteX4" fmla="*/ 1097336 w 1097336"/>
                <a:gd name="connsiteY4" fmla="*/ 2933700 h 2933700"/>
                <a:gd name="connsiteX5" fmla="*/ 1097335 w 1097336"/>
                <a:gd name="connsiteY5" fmla="*/ 2933700 h 2933700"/>
                <a:gd name="connsiteX0" fmla="*/ 1196395 w 1196396"/>
                <a:gd name="connsiteY0" fmla="*/ 2933700 h 2933700"/>
                <a:gd name="connsiteX1" fmla="*/ 0 w 1196396"/>
                <a:gd name="connsiteY1" fmla="*/ 1474470 h 2933700"/>
                <a:gd name="connsiteX2" fmla="*/ 1196395 w 1196396"/>
                <a:gd name="connsiteY2" fmla="*/ 0 h 2933700"/>
                <a:gd name="connsiteX3" fmla="*/ 624747 w 1196396"/>
                <a:gd name="connsiteY3" fmla="*/ 1482090 h 2933700"/>
                <a:gd name="connsiteX4" fmla="*/ 1196396 w 1196396"/>
                <a:gd name="connsiteY4" fmla="*/ 2933700 h 2933700"/>
                <a:gd name="connsiteX5" fmla="*/ 1196395 w 1196396"/>
                <a:gd name="connsiteY5" fmla="*/ 2933700 h 2933700"/>
                <a:gd name="connsiteX0" fmla="*/ 1206941 w 1206942"/>
                <a:gd name="connsiteY0" fmla="*/ 2865120 h 2865120"/>
                <a:gd name="connsiteX1" fmla="*/ 10546 w 1206942"/>
                <a:gd name="connsiteY1" fmla="*/ 1405890 h 2865120"/>
                <a:gd name="connsiteX2" fmla="*/ 803081 w 1206942"/>
                <a:gd name="connsiteY2" fmla="*/ 0 h 2865120"/>
                <a:gd name="connsiteX3" fmla="*/ 635293 w 1206942"/>
                <a:gd name="connsiteY3" fmla="*/ 1413510 h 2865120"/>
                <a:gd name="connsiteX4" fmla="*/ 1206942 w 1206942"/>
                <a:gd name="connsiteY4" fmla="*/ 2865120 h 2865120"/>
                <a:gd name="connsiteX5" fmla="*/ 1206941 w 1206942"/>
                <a:gd name="connsiteY5" fmla="*/ 2865120 h 2865120"/>
                <a:gd name="connsiteX0" fmla="*/ 1269827 w 1269828"/>
                <a:gd name="connsiteY0" fmla="*/ 3268980 h 3268980"/>
                <a:gd name="connsiteX1" fmla="*/ 73432 w 1269828"/>
                <a:gd name="connsiteY1" fmla="*/ 1809750 h 3268980"/>
                <a:gd name="connsiteX2" fmla="*/ 523067 w 1269828"/>
                <a:gd name="connsiteY2" fmla="*/ 0 h 3268980"/>
                <a:gd name="connsiteX3" fmla="*/ 698179 w 1269828"/>
                <a:gd name="connsiteY3" fmla="*/ 1817370 h 3268980"/>
                <a:gd name="connsiteX4" fmla="*/ 1269828 w 1269828"/>
                <a:gd name="connsiteY4" fmla="*/ 3268980 h 3268980"/>
                <a:gd name="connsiteX5" fmla="*/ 1269827 w 1269828"/>
                <a:gd name="connsiteY5" fmla="*/ 3268980 h 3268980"/>
                <a:gd name="connsiteX0" fmla="*/ 1213712 w 1213713"/>
                <a:gd name="connsiteY0" fmla="*/ 2964180 h 2964180"/>
                <a:gd name="connsiteX1" fmla="*/ 17317 w 1213713"/>
                <a:gd name="connsiteY1" fmla="*/ 1504950 h 2964180"/>
                <a:gd name="connsiteX2" fmla="*/ 733652 w 1213713"/>
                <a:gd name="connsiteY2" fmla="*/ 0 h 2964180"/>
                <a:gd name="connsiteX3" fmla="*/ 642064 w 1213713"/>
                <a:gd name="connsiteY3" fmla="*/ 1512570 h 2964180"/>
                <a:gd name="connsiteX4" fmla="*/ 1213713 w 1213713"/>
                <a:gd name="connsiteY4" fmla="*/ 2964180 h 2964180"/>
                <a:gd name="connsiteX5" fmla="*/ 1213712 w 1213713"/>
                <a:gd name="connsiteY5" fmla="*/ 2964180 h 2964180"/>
                <a:gd name="connsiteX0" fmla="*/ 1202930 w 1202931"/>
                <a:gd name="connsiteY0" fmla="*/ 3154931 h 3154931"/>
                <a:gd name="connsiteX1" fmla="*/ 6535 w 1202931"/>
                <a:gd name="connsiteY1" fmla="*/ 1695701 h 3154931"/>
                <a:gd name="connsiteX2" fmla="*/ 722870 w 1202931"/>
                <a:gd name="connsiteY2" fmla="*/ 190751 h 3154931"/>
                <a:gd name="connsiteX3" fmla="*/ 711385 w 1202931"/>
                <a:gd name="connsiteY3" fmla="*/ 186940 h 3154931"/>
                <a:gd name="connsiteX4" fmla="*/ 631282 w 1202931"/>
                <a:gd name="connsiteY4" fmla="*/ 1703321 h 3154931"/>
                <a:gd name="connsiteX5" fmla="*/ 1202931 w 1202931"/>
                <a:gd name="connsiteY5" fmla="*/ 3154931 h 3154931"/>
                <a:gd name="connsiteX6" fmla="*/ 1202930 w 1202931"/>
                <a:gd name="connsiteY6" fmla="*/ 3154931 h 3154931"/>
                <a:gd name="connsiteX0" fmla="*/ 1202930 w 1202931"/>
                <a:gd name="connsiteY0" fmla="*/ 3140195 h 3140195"/>
                <a:gd name="connsiteX1" fmla="*/ 6535 w 1202931"/>
                <a:gd name="connsiteY1" fmla="*/ 1680965 h 3140195"/>
                <a:gd name="connsiteX2" fmla="*/ 722870 w 1202931"/>
                <a:gd name="connsiteY2" fmla="*/ 176015 h 3140195"/>
                <a:gd name="connsiteX3" fmla="*/ 955225 w 1202931"/>
                <a:gd name="connsiteY3" fmla="*/ 202684 h 3140195"/>
                <a:gd name="connsiteX4" fmla="*/ 631282 w 1202931"/>
                <a:gd name="connsiteY4" fmla="*/ 1688585 h 3140195"/>
                <a:gd name="connsiteX5" fmla="*/ 1202931 w 1202931"/>
                <a:gd name="connsiteY5" fmla="*/ 3140195 h 3140195"/>
                <a:gd name="connsiteX6" fmla="*/ 1202930 w 1202931"/>
                <a:gd name="connsiteY6" fmla="*/ 3140195 h 3140195"/>
                <a:gd name="connsiteX0" fmla="*/ 1264900 w 1264901"/>
                <a:gd name="connsiteY0" fmla="*/ 3063257 h 3063257"/>
                <a:gd name="connsiteX1" fmla="*/ 68505 w 1264901"/>
                <a:gd name="connsiteY1" fmla="*/ 1604027 h 3063257"/>
                <a:gd name="connsiteX2" fmla="*/ 213340 w 1264901"/>
                <a:gd name="connsiteY2" fmla="*/ 289577 h 3063257"/>
                <a:gd name="connsiteX3" fmla="*/ 1017195 w 1264901"/>
                <a:gd name="connsiteY3" fmla="*/ 125746 h 3063257"/>
                <a:gd name="connsiteX4" fmla="*/ 693252 w 1264901"/>
                <a:gd name="connsiteY4" fmla="*/ 1611647 h 3063257"/>
                <a:gd name="connsiteX5" fmla="*/ 1264901 w 1264901"/>
                <a:gd name="connsiteY5" fmla="*/ 3063257 h 3063257"/>
                <a:gd name="connsiteX6" fmla="*/ 1264900 w 1264901"/>
                <a:gd name="connsiteY6" fmla="*/ 3063257 h 3063257"/>
                <a:gd name="connsiteX0" fmla="*/ 1264900 w 1264901"/>
                <a:gd name="connsiteY0" fmla="*/ 3063257 h 3063257"/>
                <a:gd name="connsiteX1" fmla="*/ 68505 w 1264901"/>
                <a:gd name="connsiteY1" fmla="*/ 1604027 h 3063257"/>
                <a:gd name="connsiteX2" fmla="*/ 213340 w 1264901"/>
                <a:gd name="connsiteY2" fmla="*/ 289577 h 3063257"/>
                <a:gd name="connsiteX3" fmla="*/ 788595 w 1264901"/>
                <a:gd name="connsiteY3" fmla="*/ 125746 h 3063257"/>
                <a:gd name="connsiteX4" fmla="*/ 693252 w 1264901"/>
                <a:gd name="connsiteY4" fmla="*/ 1611647 h 3063257"/>
                <a:gd name="connsiteX5" fmla="*/ 1264901 w 1264901"/>
                <a:gd name="connsiteY5" fmla="*/ 3063257 h 3063257"/>
                <a:gd name="connsiteX6" fmla="*/ 1264900 w 1264901"/>
                <a:gd name="connsiteY6" fmla="*/ 3063257 h 3063257"/>
                <a:gd name="connsiteX0" fmla="*/ 1264900 w 1264901"/>
                <a:gd name="connsiteY0" fmla="*/ 2946082 h 2946082"/>
                <a:gd name="connsiteX1" fmla="*/ 68505 w 1264901"/>
                <a:gd name="connsiteY1" fmla="*/ 1486852 h 2946082"/>
                <a:gd name="connsiteX2" fmla="*/ 213340 w 1264901"/>
                <a:gd name="connsiteY2" fmla="*/ 172402 h 2946082"/>
                <a:gd name="connsiteX3" fmla="*/ 788595 w 1264901"/>
                <a:gd name="connsiteY3" fmla="*/ 8571 h 2946082"/>
                <a:gd name="connsiteX4" fmla="*/ 693252 w 1264901"/>
                <a:gd name="connsiteY4" fmla="*/ 1494472 h 2946082"/>
                <a:gd name="connsiteX5" fmla="*/ 1264901 w 1264901"/>
                <a:gd name="connsiteY5" fmla="*/ 2946082 h 2946082"/>
                <a:gd name="connsiteX6" fmla="*/ 1264900 w 1264901"/>
                <a:gd name="connsiteY6" fmla="*/ 2946082 h 2946082"/>
                <a:gd name="connsiteX0" fmla="*/ 1264900 w 1264901"/>
                <a:gd name="connsiteY0" fmla="*/ 2937511 h 2937511"/>
                <a:gd name="connsiteX1" fmla="*/ 68505 w 1264901"/>
                <a:gd name="connsiteY1" fmla="*/ 1478281 h 2937511"/>
                <a:gd name="connsiteX2" fmla="*/ 213340 w 1264901"/>
                <a:gd name="connsiteY2" fmla="*/ 163831 h 2937511"/>
                <a:gd name="connsiteX3" fmla="*/ 788595 w 1264901"/>
                <a:gd name="connsiteY3" fmla="*/ 0 h 2937511"/>
                <a:gd name="connsiteX4" fmla="*/ 693252 w 1264901"/>
                <a:gd name="connsiteY4" fmla="*/ 1485901 h 2937511"/>
                <a:gd name="connsiteX5" fmla="*/ 1264901 w 1264901"/>
                <a:gd name="connsiteY5" fmla="*/ 2937511 h 2937511"/>
                <a:gd name="connsiteX6" fmla="*/ 1264900 w 1264901"/>
                <a:gd name="connsiteY6" fmla="*/ 2937511 h 2937511"/>
                <a:gd name="connsiteX0" fmla="*/ 1264900 w 1264901"/>
                <a:gd name="connsiteY0" fmla="*/ 2937511 h 2937511"/>
                <a:gd name="connsiteX1" fmla="*/ 68505 w 1264901"/>
                <a:gd name="connsiteY1" fmla="*/ 1478281 h 2937511"/>
                <a:gd name="connsiteX2" fmla="*/ 213340 w 1264901"/>
                <a:gd name="connsiteY2" fmla="*/ 163831 h 2937511"/>
                <a:gd name="connsiteX3" fmla="*/ 788595 w 1264901"/>
                <a:gd name="connsiteY3" fmla="*/ 0 h 2937511"/>
                <a:gd name="connsiteX4" fmla="*/ 693252 w 1264901"/>
                <a:gd name="connsiteY4" fmla="*/ 1485901 h 2937511"/>
                <a:gd name="connsiteX5" fmla="*/ 1264901 w 1264901"/>
                <a:gd name="connsiteY5" fmla="*/ 2937511 h 2937511"/>
                <a:gd name="connsiteX6" fmla="*/ 1264900 w 1264901"/>
                <a:gd name="connsiteY6" fmla="*/ 2937511 h 2937511"/>
                <a:gd name="connsiteX0" fmla="*/ 1264900 w 1264901"/>
                <a:gd name="connsiteY0" fmla="*/ 2967991 h 2967991"/>
                <a:gd name="connsiteX1" fmla="*/ 68505 w 1264901"/>
                <a:gd name="connsiteY1" fmla="*/ 1508761 h 2967991"/>
                <a:gd name="connsiteX2" fmla="*/ 213340 w 1264901"/>
                <a:gd name="connsiteY2" fmla="*/ 194311 h 2967991"/>
                <a:gd name="connsiteX3" fmla="*/ 796215 w 1264901"/>
                <a:gd name="connsiteY3" fmla="*/ 0 h 2967991"/>
                <a:gd name="connsiteX4" fmla="*/ 693252 w 1264901"/>
                <a:gd name="connsiteY4" fmla="*/ 1516381 h 2967991"/>
                <a:gd name="connsiteX5" fmla="*/ 1264901 w 1264901"/>
                <a:gd name="connsiteY5" fmla="*/ 2967991 h 2967991"/>
                <a:gd name="connsiteX6" fmla="*/ 1264900 w 1264901"/>
                <a:gd name="connsiteY6" fmla="*/ 2967991 h 2967991"/>
                <a:gd name="connsiteX0" fmla="*/ 441052 w 1210673"/>
                <a:gd name="connsiteY0" fmla="*/ 2945131 h 2967991"/>
                <a:gd name="connsiteX1" fmla="*/ 14277 w 1210673"/>
                <a:gd name="connsiteY1" fmla="*/ 1508761 h 2967991"/>
                <a:gd name="connsiteX2" fmla="*/ 159112 w 1210673"/>
                <a:gd name="connsiteY2" fmla="*/ 194311 h 2967991"/>
                <a:gd name="connsiteX3" fmla="*/ 741987 w 1210673"/>
                <a:gd name="connsiteY3" fmla="*/ 0 h 2967991"/>
                <a:gd name="connsiteX4" fmla="*/ 639024 w 1210673"/>
                <a:gd name="connsiteY4" fmla="*/ 1516381 h 2967991"/>
                <a:gd name="connsiteX5" fmla="*/ 1210673 w 1210673"/>
                <a:gd name="connsiteY5" fmla="*/ 2967991 h 2967991"/>
                <a:gd name="connsiteX6" fmla="*/ 441052 w 1210673"/>
                <a:gd name="connsiteY6" fmla="*/ 2945131 h 2967991"/>
                <a:gd name="connsiteX0" fmla="*/ 441052 w 753473"/>
                <a:gd name="connsiteY0" fmla="*/ 2945131 h 2994661"/>
                <a:gd name="connsiteX1" fmla="*/ 14277 w 753473"/>
                <a:gd name="connsiteY1" fmla="*/ 1508761 h 2994661"/>
                <a:gd name="connsiteX2" fmla="*/ 159112 w 753473"/>
                <a:gd name="connsiteY2" fmla="*/ 194311 h 2994661"/>
                <a:gd name="connsiteX3" fmla="*/ 741987 w 753473"/>
                <a:gd name="connsiteY3" fmla="*/ 0 h 2994661"/>
                <a:gd name="connsiteX4" fmla="*/ 639024 w 753473"/>
                <a:gd name="connsiteY4" fmla="*/ 1516381 h 2994661"/>
                <a:gd name="connsiteX5" fmla="*/ 753473 w 753473"/>
                <a:gd name="connsiteY5" fmla="*/ 2994661 h 2994661"/>
                <a:gd name="connsiteX6" fmla="*/ 441052 w 753473"/>
                <a:gd name="connsiteY6" fmla="*/ 2945131 h 2994661"/>
                <a:gd name="connsiteX0" fmla="*/ 441052 w 753473"/>
                <a:gd name="connsiteY0" fmla="*/ 2945131 h 2994661"/>
                <a:gd name="connsiteX1" fmla="*/ 14277 w 753473"/>
                <a:gd name="connsiteY1" fmla="*/ 1508761 h 2994661"/>
                <a:gd name="connsiteX2" fmla="*/ 159112 w 753473"/>
                <a:gd name="connsiteY2" fmla="*/ 194311 h 2994661"/>
                <a:gd name="connsiteX3" fmla="*/ 741987 w 753473"/>
                <a:gd name="connsiteY3" fmla="*/ 0 h 2994661"/>
                <a:gd name="connsiteX4" fmla="*/ 639024 w 753473"/>
                <a:gd name="connsiteY4" fmla="*/ 1516381 h 2994661"/>
                <a:gd name="connsiteX5" fmla="*/ 753473 w 753473"/>
                <a:gd name="connsiteY5" fmla="*/ 2994661 h 2994661"/>
                <a:gd name="connsiteX6" fmla="*/ 441052 w 753473"/>
                <a:gd name="connsiteY6" fmla="*/ 2945131 h 2994661"/>
                <a:gd name="connsiteX0" fmla="*/ 441052 w 753473"/>
                <a:gd name="connsiteY0" fmla="*/ 2945131 h 2994661"/>
                <a:gd name="connsiteX1" fmla="*/ 14277 w 753473"/>
                <a:gd name="connsiteY1" fmla="*/ 1508761 h 2994661"/>
                <a:gd name="connsiteX2" fmla="*/ 159112 w 753473"/>
                <a:gd name="connsiteY2" fmla="*/ 194311 h 2994661"/>
                <a:gd name="connsiteX3" fmla="*/ 741987 w 753473"/>
                <a:gd name="connsiteY3" fmla="*/ 0 h 2994661"/>
                <a:gd name="connsiteX4" fmla="*/ 604734 w 753473"/>
                <a:gd name="connsiteY4" fmla="*/ 1531621 h 2994661"/>
                <a:gd name="connsiteX5" fmla="*/ 753473 w 753473"/>
                <a:gd name="connsiteY5" fmla="*/ 2994661 h 2994661"/>
                <a:gd name="connsiteX6" fmla="*/ 441052 w 753473"/>
                <a:gd name="connsiteY6" fmla="*/ 2945131 h 2994661"/>
                <a:gd name="connsiteX0" fmla="*/ 441052 w 753473"/>
                <a:gd name="connsiteY0" fmla="*/ 2945131 h 2994661"/>
                <a:gd name="connsiteX1" fmla="*/ 14277 w 753473"/>
                <a:gd name="connsiteY1" fmla="*/ 1508761 h 2994661"/>
                <a:gd name="connsiteX2" fmla="*/ 159112 w 753473"/>
                <a:gd name="connsiteY2" fmla="*/ 194311 h 2994661"/>
                <a:gd name="connsiteX3" fmla="*/ 741987 w 753473"/>
                <a:gd name="connsiteY3" fmla="*/ 0 h 2994661"/>
                <a:gd name="connsiteX4" fmla="*/ 604734 w 753473"/>
                <a:gd name="connsiteY4" fmla="*/ 1531621 h 2994661"/>
                <a:gd name="connsiteX5" fmla="*/ 753473 w 753473"/>
                <a:gd name="connsiteY5" fmla="*/ 2994661 h 2994661"/>
                <a:gd name="connsiteX6" fmla="*/ 441052 w 753473"/>
                <a:gd name="connsiteY6" fmla="*/ 2945131 h 2994661"/>
                <a:gd name="connsiteX0" fmla="*/ 441052 w 753473"/>
                <a:gd name="connsiteY0" fmla="*/ 2945131 h 2994661"/>
                <a:gd name="connsiteX1" fmla="*/ 14277 w 753473"/>
                <a:gd name="connsiteY1" fmla="*/ 1508761 h 2994661"/>
                <a:gd name="connsiteX2" fmla="*/ 159112 w 753473"/>
                <a:gd name="connsiteY2" fmla="*/ 194311 h 2994661"/>
                <a:gd name="connsiteX3" fmla="*/ 741987 w 753473"/>
                <a:gd name="connsiteY3" fmla="*/ 0 h 2994661"/>
                <a:gd name="connsiteX4" fmla="*/ 604734 w 753473"/>
                <a:gd name="connsiteY4" fmla="*/ 1531621 h 2994661"/>
                <a:gd name="connsiteX5" fmla="*/ 753473 w 753473"/>
                <a:gd name="connsiteY5" fmla="*/ 2994661 h 2994661"/>
                <a:gd name="connsiteX6" fmla="*/ 441052 w 753473"/>
                <a:gd name="connsiteY6" fmla="*/ 2945131 h 2994661"/>
                <a:gd name="connsiteX0" fmla="*/ 441052 w 753473"/>
                <a:gd name="connsiteY0" fmla="*/ 2933701 h 2983231"/>
                <a:gd name="connsiteX1" fmla="*/ 14277 w 753473"/>
                <a:gd name="connsiteY1" fmla="*/ 1497331 h 2983231"/>
                <a:gd name="connsiteX2" fmla="*/ 159112 w 753473"/>
                <a:gd name="connsiteY2" fmla="*/ 182881 h 2983231"/>
                <a:gd name="connsiteX3" fmla="*/ 700077 w 753473"/>
                <a:gd name="connsiteY3" fmla="*/ 0 h 2983231"/>
                <a:gd name="connsiteX4" fmla="*/ 604734 w 753473"/>
                <a:gd name="connsiteY4" fmla="*/ 1520191 h 2983231"/>
                <a:gd name="connsiteX5" fmla="*/ 753473 w 753473"/>
                <a:gd name="connsiteY5" fmla="*/ 2983231 h 2983231"/>
                <a:gd name="connsiteX6" fmla="*/ 441052 w 753473"/>
                <a:gd name="connsiteY6" fmla="*/ 2933701 h 2983231"/>
                <a:gd name="connsiteX0" fmla="*/ 441052 w 753473"/>
                <a:gd name="connsiteY0" fmla="*/ 2948941 h 2998471"/>
                <a:gd name="connsiteX1" fmla="*/ 14277 w 753473"/>
                <a:gd name="connsiteY1" fmla="*/ 1512571 h 2998471"/>
                <a:gd name="connsiteX2" fmla="*/ 159112 w 753473"/>
                <a:gd name="connsiteY2" fmla="*/ 198121 h 2998471"/>
                <a:gd name="connsiteX3" fmla="*/ 730557 w 753473"/>
                <a:gd name="connsiteY3" fmla="*/ 0 h 2998471"/>
                <a:gd name="connsiteX4" fmla="*/ 604734 w 753473"/>
                <a:gd name="connsiteY4" fmla="*/ 1535431 h 2998471"/>
                <a:gd name="connsiteX5" fmla="*/ 753473 w 753473"/>
                <a:gd name="connsiteY5" fmla="*/ 2998471 h 2998471"/>
                <a:gd name="connsiteX6" fmla="*/ 441052 w 753473"/>
                <a:gd name="connsiteY6" fmla="*/ 2948941 h 2998471"/>
                <a:gd name="connsiteX0" fmla="*/ 441052 w 753473"/>
                <a:gd name="connsiteY0" fmla="*/ 2948941 h 2998471"/>
                <a:gd name="connsiteX1" fmla="*/ 14277 w 753473"/>
                <a:gd name="connsiteY1" fmla="*/ 1512571 h 2998471"/>
                <a:gd name="connsiteX2" fmla="*/ 159112 w 753473"/>
                <a:gd name="connsiteY2" fmla="*/ 198121 h 2998471"/>
                <a:gd name="connsiteX3" fmla="*/ 730557 w 753473"/>
                <a:gd name="connsiteY3" fmla="*/ 0 h 2998471"/>
                <a:gd name="connsiteX4" fmla="*/ 604734 w 753473"/>
                <a:gd name="connsiteY4" fmla="*/ 1535431 h 2998471"/>
                <a:gd name="connsiteX5" fmla="*/ 753473 w 753473"/>
                <a:gd name="connsiteY5" fmla="*/ 2998471 h 2998471"/>
                <a:gd name="connsiteX6" fmla="*/ 441052 w 753473"/>
                <a:gd name="connsiteY6" fmla="*/ 2948941 h 2998471"/>
                <a:gd name="connsiteX0" fmla="*/ 441052 w 753473"/>
                <a:gd name="connsiteY0" fmla="*/ 2948941 h 2998471"/>
                <a:gd name="connsiteX1" fmla="*/ 14277 w 753473"/>
                <a:gd name="connsiteY1" fmla="*/ 1512571 h 2998471"/>
                <a:gd name="connsiteX2" fmla="*/ 159112 w 753473"/>
                <a:gd name="connsiteY2" fmla="*/ 198121 h 2998471"/>
                <a:gd name="connsiteX3" fmla="*/ 730557 w 753473"/>
                <a:gd name="connsiteY3" fmla="*/ 0 h 2998471"/>
                <a:gd name="connsiteX4" fmla="*/ 650454 w 753473"/>
                <a:gd name="connsiteY4" fmla="*/ 1527811 h 2998471"/>
                <a:gd name="connsiteX5" fmla="*/ 753473 w 753473"/>
                <a:gd name="connsiteY5" fmla="*/ 2998471 h 2998471"/>
                <a:gd name="connsiteX6" fmla="*/ 441052 w 753473"/>
                <a:gd name="connsiteY6" fmla="*/ 2948941 h 2998471"/>
                <a:gd name="connsiteX0" fmla="*/ 441052 w 753473"/>
                <a:gd name="connsiteY0" fmla="*/ 2948941 h 2998471"/>
                <a:gd name="connsiteX1" fmla="*/ 14277 w 753473"/>
                <a:gd name="connsiteY1" fmla="*/ 1512571 h 2998471"/>
                <a:gd name="connsiteX2" fmla="*/ 159112 w 753473"/>
                <a:gd name="connsiteY2" fmla="*/ 198121 h 2998471"/>
                <a:gd name="connsiteX3" fmla="*/ 730557 w 753473"/>
                <a:gd name="connsiteY3" fmla="*/ 0 h 2998471"/>
                <a:gd name="connsiteX4" fmla="*/ 650454 w 753473"/>
                <a:gd name="connsiteY4" fmla="*/ 1527811 h 2998471"/>
                <a:gd name="connsiteX5" fmla="*/ 753473 w 753473"/>
                <a:gd name="connsiteY5" fmla="*/ 2998471 h 2998471"/>
                <a:gd name="connsiteX6" fmla="*/ 441052 w 753473"/>
                <a:gd name="connsiteY6" fmla="*/ 2948941 h 2998471"/>
                <a:gd name="connsiteX0" fmla="*/ 164105 w 739416"/>
                <a:gd name="connsiteY0" fmla="*/ 2834641 h 2998471"/>
                <a:gd name="connsiteX1" fmla="*/ 220 w 739416"/>
                <a:gd name="connsiteY1" fmla="*/ 1512571 h 2998471"/>
                <a:gd name="connsiteX2" fmla="*/ 145055 w 739416"/>
                <a:gd name="connsiteY2" fmla="*/ 198121 h 2998471"/>
                <a:gd name="connsiteX3" fmla="*/ 716500 w 739416"/>
                <a:gd name="connsiteY3" fmla="*/ 0 h 2998471"/>
                <a:gd name="connsiteX4" fmla="*/ 636397 w 739416"/>
                <a:gd name="connsiteY4" fmla="*/ 1527811 h 2998471"/>
                <a:gd name="connsiteX5" fmla="*/ 739416 w 739416"/>
                <a:gd name="connsiteY5" fmla="*/ 2998471 h 2998471"/>
                <a:gd name="connsiteX6" fmla="*/ 164105 w 739416"/>
                <a:gd name="connsiteY6" fmla="*/ 2834641 h 2998471"/>
                <a:gd name="connsiteX0" fmla="*/ 164105 w 739416"/>
                <a:gd name="connsiteY0" fmla="*/ 2834641 h 2998471"/>
                <a:gd name="connsiteX1" fmla="*/ 220 w 739416"/>
                <a:gd name="connsiteY1" fmla="*/ 1512571 h 2998471"/>
                <a:gd name="connsiteX2" fmla="*/ 145055 w 739416"/>
                <a:gd name="connsiteY2" fmla="*/ 198121 h 2998471"/>
                <a:gd name="connsiteX3" fmla="*/ 716500 w 739416"/>
                <a:gd name="connsiteY3" fmla="*/ 0 h 2998471"/>
                <a:gd name="connsiteX4" fmla="*/ 636397 w 739416"/>
                <a:gd name="connsiteY4" fmla="*/ 1527811 h 2998471"/>
                <a:gd name="connsiteX5" fmla="*/ 739416 w 739416"/>
                <a:gd name="connsiteY5" fmla="*/ 2998471 h 2998471"/>
                <a:gd name="connsiteX6" fmla="*/ 164105 w 739416"/>
                <a:gd name="connsiteY6" fmla="*/ 2834641 h 2998471"/>
                <a:gd name="connsiteX0" fmla="*/ 164105 w 739416"/>
                <a:gd name="connsiteY0" fmla="*/ 2834641 h 2998471"/>
                <a:gd name="connsiteX1" fmla="*/ 220 w 739416"/>
                <a:gd name="connsiteY1" fmla="*/ 1512571 h 2998471"/>
                <a:gd name="connsiteX2" fmla="*/ 145055 w 739416"/>
                <a:gd name="connsiteY2" fmla="*/ 198121 h 2998471"/>
                <a:gd name="connsiteX3" fmla="*/ 716500 w 739416"/>
                <a:gd name="connsiteY3" fmla="*/ 0 h 2998471"/>
                <a:gd name="connsiteX4" fmla="*/ 636397 w 739416"/>
                <a:gd name="connsiteY4" fmla="*/ 1527811 h 2998471"/>
                <a:gd name="connsiteX5" fmla="*/ 739416 w 739416"/>
                <a:gd name="connsiteY5" fmla="*/ 2998471 h 2998471"/>
                <a:gd name="connsiteX6" fmla="*/ 164105 w 739416"/>
                <a:gd name="connsiteY6" fmla="*/ 2834641 h 2998471"/>
                <a:gd name="connsiteX0" fmla="*/ 164105 w 739416"/>
                <a:gd name="connsiteY0" fmla="*/ 2834641 h 2998471"/>
                <a:gd name="connsiteX1" fmla="*/ 220 w 739416"/>
                <a:gd name="connsiteY1" fmla="*/ 1512571 h 2998471"/>
                <a:gd name="connsiteX2" fmla="*/ 145055 w 739416"/>
                <a:gd name="connsiteY2" fmla="*/ 198121 h 2998471"/>
                <a:gd name="connsiteX3" fmla="*/ 716500 w 739416"/>
                <a:gd name="connsiteY3" fmla="*/ 0 h 2998471"/>
                <a:gd name="connsiteX4" fmla="*/ 636397 w 739416"/>
                <a:gd name="connsiteY4" fmla="*/ 1527811 h 2998471"/>
                <a:gd name="connsiteX5" fmla="*/ 739416 w 739416"/>
                <a:gd name="connsiteY5" fmla="*/ 2998471 h 2998471"/>
                <a:gd name="connsiteX6" fmla="*/ 164105 w 739416"/>
                <a:gd name="connsiteY6" fmla="*/ 2834641 h 2998471"/>
                <a:gd name="connsiteX0" fmla="*/ 164105 w 739416"/>
                <a:gd name="connsiteY0" fmla="*/ 2834641 h 2998471"/>
                <a:gd name="connsiteX1" fmla="*/ 220 w 739416"/>
                <a:gd name="connsiteY1" fmla="*/ 1512571 h 2998471"/>
                <a:gd name="connsiteX2" fmla="*/ 145055 w 739416"/>
                <a:gd name="connsiteY2" fmla="*/ 198121 h 2998471"/>
                <a:gd name="connsiteX3" fmla="*/ 716500 w 739416"/>
                <a:gd name="connsiteY3" fmla="*/ 0 h 2998471"/>
                <a:gd name="connsiteX4" fmla="*/ 624970 w 739416"/>
                <a:gd name="connsiteY4" fmla="*/ 1527811 h 2998471"/>
                <a:gd name="connsiteX5" fmla="*/ 739416 w 739416"/>
                <a:gd name="connsiteY5" fmla="*/ 2998471 h 2998471"/>
                <a:gd name="connsiteX6" fmla="*/ 164105 w 739416"/>
                <a:gd name="connsiteY6" fmla="*/ 2834641 h 2998471"/>
                <a:gd name="connsiteX0" fmla="*/ 164105 w 739416"/>
                <a:gd name="connsiteY0" fmla="*/ 2834641 h 2998471"/>
                <a:gd name="connsiteX1" fmla="*/ 220 w 739416"/>
                <a:gd name="connsiteY1" fmla="*/ 1512571 h 2998471"/>
                <a:gd name="connsiteX2" fmla="*/ 145055 w 739416"/>
                <a:gd name="connsiteY2" fmla="*/ 198121 h 2998471"/>
                <a:gd name="connsiteX3" fmla="*/ 716500 w 739416"/>
                <a:gd name="connsiteY3" fmla="*/ 0 h 2998471"/>
                <a:gd name="connsiteX4" fmla="*/ 594493 w 739416"/>
                <a:gd name="connsiteY4" fmla="*/ 1527811 h 2998471"/>
                <a:gd name="connsiteX5" fmla="*/ 739416 w 739416"/>
                <a:gd name="connsiteY5" fmla="*/ 2998471 h 2998471"/>
                <a:gd name="connsiteX6" fmla="*/ 164105 w 739416"/>
                <a:gd name="connsiteY6" fmla="*/ 2834641 h 2998471"/>
                <a:gd name="connsiteX0" fmla="*/ 164105 w 739416"/>
                <a:gd name="connsiteY0" fmla="*/ 2834641 h 2998471"/>
                <a:gd name="connsiteX1" fmla="*/ 220 w 739416"/>
                <a:gd name="connsiteY1" fmla="*/ 1512571 h 2998471"/>
                <a:gd name="connsiteX2" fmla="*/ 145055 w 739416"/>
                <a:gd name="connsiteY2" fmla="*/ 198121 h 2998471"/>
                <a:gd name="connsiteX3" fmla="*/ 716500 w 739416"/>
                <a:gd name="connsiteY3" fmla="*/ 0 h 2998471"/>
                <a:gd name="connsiteX4" fmla="*/ 636406 w 739416"/>
                <a:gd name="connsiteY4" fmla="*/ 1527811 h 2998471"/>
                <a:gd name="connsiteX5" fmla="*/ 739416 w 739416"/>
                <a:gd name="connsiteY5" fmla="*/ 2998471 h 2998471"/>
                <a:gd name="connsiteX6" fmla="*/ 164105 w 739416"/>
                <a:gd name="connsiteY6" fmla="*/ 2834641 h 2998471"/>
                <a:gd name="connsiteX0" fmla="*/ 164105 w 739416"/>
                <a:gd name="connsiteY0" fmla="*/ 2834641 h 2998471"/>
                <a:gd name="connsiteX1" fmla="*/ 220 w 739416"/>
                <a:gd name="connsiteY1" fmla="*/ 1512571 h 2998471"/>
                <a:gd name="connsiteX2" fmla="*/ 145055 w 739416"/>
                <a:gd name="connsiteY2" fmla="*/ 198121 h 2998471"/>
                <a:gd name="connsiteX3" fmla="*/ 716500 w 739416"/>
                <a:gd name="connsiteY3" fmla="*/ 0 h 2998471"/>
                <a:gd name="connsiteX4" fmla="*/ 636406 w 739416"/>
                <a:gd name="connsiteY4" fmla="*/ 1527811 h 2998471"/>
                <a:gd name="connsiteX5" fmla="*/ 739416 w 739416"/>
                <a:gd name="connsiteY5" fmla="*/ 2998471 h 2998471"/>
                <a:gd name="connsiteX6" fmla="*/ 164105 w 739416"/>
                <a:gd name="connsiteY6" fmla="*/ 2834641 h 2998471"/>
                <a:gd name="connsiteX0" fmla="*/ 164105 w 739416"/>
                <a:gd name="connsiteY0" fmla="*/ 2834641 h 2998471"/>
                <a:gd name="connsiteX1" fmla="*/ 220 w 739416"/>
                <a:gd name="connsiteY1" fmla="*/ 1512571 h 2998471"/>
                <a:gd name="connsiteX2" fmla="*/ 145055 w 739416"/>
                <a:gd name="connsiteY2" fmla="*/ 198121 h 2998471"/>
                <a:gd name="connsiteX3" fmla="*/ 716500 w 739416"/>
                <a:gd name="connsiteY3" fmla="*/ 0 h 2998471"/>
                <a:gd name="connsiteX4" fmla="*/ 636406 w 739416"/>
                <a:gd name="connsiteY4" fmla="*/ 1527811 h 2998471"/>
                <a:gd name="connsiteX5" fmla="*/ 739416 w 739416"/>
                <a:gd name="connsiteY5" fmla="*/ 2998471 h 2998471"/>
                <a:gd name="connsiteX6" fmla="*/ 164105 w 739416"/>
                <a:gd name="connsiteY6" fmla="*/ 2834641 h 2998471"/>
                <a:gd name="connsiteX0" fmla="*/ 164105 w 739416"/>
                <a:gd name="connsiteY0" fmla="*/ 2834641 h 2998471"/>
                <a:gd name="connsiteX1" fmla="*/ 220 w 739416"/>
                <a:gd name="connsiteY1" fmla="*/ 1512571 h 2998471"/>
                <a:gd name="connsiteX2" fmla="*/ 145055 w 739416"/>
                <a:gd name="connsiteY2" fmla="*/ 198121 h 2998471"/>
                <a:gd name="connsiteX3" fmla="*/ 716500 w 739416"/>
                <a:gd name="connsiteY3" fmla="*/ 0 h 2998471"/>
                <a:gd name="connsiteX4" fmla="*/ 636406 w 739416"/>
                <a:gd name="connsiteY4" fmla="*/ 1527811 h 2998471"/>
                <a:gd name="connsiteX5" fmla="*/ 739416 w 739416"/>
                <a:gd name="connsiteY5" fmla="*/ 2998471 h 2998471"/>
                <a:gd name="connsiteX6" fmla="*/ 164105 w 739416"/>
                <a:gd name="connsiteY6" fmla="*/ 2834641 h 2998471"/>
                <a:gd name="connsiteX0" fmla="*/ 164105 w 739416"/>
                <a:gd name="connsiteY0" fmla="*/ 2834641 h 2998471"/>
                <a:gd name="connsiteX1" fmla="*/ 220 w 739416"/>
                <a:gd name="connsiteY1" fmla="*/ 1512571 h 2998471"/>
                <a:gd name="connsiteX2" fmla="*/ 145055 w 739416"/>
                <a:gd name="connsiteY2" fmla="*/ 198121 h 2998471"/>
                <a:gd name="connsiteX3" fmla="*/ 716500 w 739416"/>
                <a:gd name="connsiteY3" fmla="*/ 0 h 2998471"/>
                <a:gd name="connsiteX4" fmla="*/ 636406 w 739416"/>
                <a:gd name="connsiteY4" fmla="*/ 1527811 h 2998471"/>
                <a:gd name="connsiteX5" fmla="*/ 739416 w 739416"/>
                <a:gd name="connsiteY5" fmla="*/ 2998471 h 2998471"/>
                <a:gd name="connsiteX6" fmla="*/ 164105 w 739416"/>
                <a:gd name="connsiteY6" fmla="*/ 2834641 h 2998471"/>
                <a:gd name="connsiteX0" fmla="*/ 163955 w 739266"/>
                <a:gd name="connsiteY0" fmla="*/ 2834641 h 2998471"/>
                <a:gd name="connsiteX1" fmla="*/ 70 w 739266"/>
                <a:gd name="connsiteY1" fmla="*/ 1512571 h 2998471"/>
                <a:gd name="connsiteX2" fmla="*/ 152528 w 739266"/>
                <a:gd name="connsiteY2" fmla="*/ 179071 h 2998471"/>
                <a:gd name="connsiteX3" fmla="*/ 716350 w 739266"/>
                <a:gd name="connsiteY3" fmla="*/ 0 h 2998471"/>
                <a:gd name="connsiteX4" fmla="*/ 636256 w 739266"/>
                <a:gd name="connsiteY4" fmla="*/ 1527811 h 2998471"/>
                <a:gd name="connsiteX5" fmla="*/ 739266 w 739266"/>
                <a:gd name="connsiteY5" fmla="*/ 2998471 h 2998471"/>
                <a:gd name="connsiteX6" fmla="*/ 163955 w 739266"/>
                <a:gd name="connsiteY6" fmla="*/ 2834641 h 2998471"/>
                <a:gd name="connsiteX0" fmla="*/ 164406 w 739717"/>
                <a:gd name="connsiteY0" fmla="*/ 2834641 h 2998471"/>
                <a:gd name="connsiteX1" fmla="*/ 521 w 739717"/>
                <a:gd name="connsiteY1" fmla="*/ 1512571 h 2998471"/>
                <a:gd name="connsiteX2" fmla="*/ 152979 w 739717"/>
                <a:gd name="connsiteY2" fmla="*/ 179071 h 2998471"/>
                <a:gd name="connsiteX3" fmla="*/ 716801 w 739717"/>
                <a:gd name="connsiteY3" fmla="*/ 0 h 2998471"/>
                <a:gd name="connsiteX4" fmla="*/ 636707 w 739717"/>
                <a:gd name="connsiteY4" fmla="*/ 1527811 h 2998471"/>
                <a:gd name="connsiteX5" fmla="*/ 739717 w 739717"/>
                <a:gd name="connsiteY5" fmla="*/ 2998471 h 2998471"/>
                <a:gd name="connsiteX6" fmla="*/ 164406 w 739717"/>
                <a:gd name="connsiteY6" fmla="*/ 2834641 h 2998471"/>
                <a:gd name="connsiteX0" fmla="*/ 164406 w 739717"/>
                <a:gd name="connsiteY0" fmla="*/ 2834641 h 2998471"/>
                <a:gd name="connsiteX1" fmla="*/ 521 w 739717"/>
                <a:gd name="connsiteY1" fmla="*/ 1512571 h 2998471"/>
                <a:gd name="connsiteX2" fmla="*/ 152979 w 739717"/>
                <a:gd name="connsiteY2" fmla="*/ 179071 h 2998471"/>
                <a:gd name="connsiteX3" fmla="*/ 716801 w 739717"/>
                <a:gd name="connsiteY3" fmla="*/ 0 h 2998471"/>
                <a:gd name="connsiteX4" fmla="*/ 636707 w 739717"/>
                <a:gd name="connsiteY4" fmla="*/ 1527811 h 2998471"/>
                <a:gd name="connsiteX5" fmla="*/ 739717 w 739717"/>
                <a:gd name="connsiteY5" fmla="*/ 2998471 h 2998471"/>
                <a:gd name="connsiteX6" fmla="*/ 164406 w 739717"/>
                <a:gd name="connsiteY6" fmla="*/ 2834641 h 2998471"/>
                <a:gd name="connsiteX0" fmla="*/ 164406 w 739717"/>
                <a:gd name="connsiteY0" fmla="*/ 2834641 h 2998471"/>
                <a:gd name="connsiteX1" fmla="*/ 521 w 739717"/>
                <a:gd name="connsiteY1" fmla="*/ 1512571 h 2998471"/>
                <a:gd name="connsiteX2" fmla="*/ 152979 w 739717"/>
                <a:gd name="connsiteY2" fmla="*/ 179071 h 2998471"/>
                <a:gd name="connsiteX3" fmla="*/ 716801 w 739717"/>
                <a:gd name="connsiteY3" fmla="*/ 0 h 2998471"/>
                <a:gd name="connsiteX4" fmla="*/ 636707 w 739717"/>
                <a:gd name="connsiteY4" fmla="*/ 1527811 h 2998471"/>
                <a:gd name="connsiteX5" fmla="*/ 739717 w 739717"/>
                <a:gd name="connsiteY5" fmla="*/ 2998471 h 2998471"/>
                <a:gd name="connsiteX6" fmla="*/ 164406 w 739717"/>
                <a:gd name="connsiteY6" fmla="*/ 2834641 h 2998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9717" h="2998471">
                  <a:moveTo>
                    <a:pt x="164406" y="2834641"/>
                  </a:moveTo>
                  <a:cubicBezTo>
                    <a:pt x="91767" y="2506981"/>
                    <a:pt x="6238" y="1962786"/>
                    <a:pt x="521" y="1512571"/>
                  </a:cubicBezTo>
                  <a:cubicBezTo>
                    <a:pt x="-5196" y="1062356"/>
                    <a:pt x="35504" y="430531"/>
                    <a:pt x="152979" y="179071"/>
                  </a:cubicBezTo>
                  <a:cubicBezTo>
                    <a:pt x="346657" y="57151"/>
                    <a:pt x="488226" y="14605"/>
                    <a:pt x="716801" y="0"/>
                  </a:cubicBezTo>
                  <a:cubicBezTo>
                    <a:pt x="640579" y="503555"/>
                    <a:pt x="634787" y="1029336"/>
                    <a:pt x="636707" y="1527811"/>
                  </a:cubicBezTo>
                  <a:cubicBezTo>
                    <a:pt x="638627" y="2026286"/>
                    <a:pt x="643638" y="2277598"/>
                    <a:pt x="739717" y="2998471"/>
                  </a:cubicBezTo>
                  <a:cubicBezTo>
                    <a:pt x="555569" y="2993391"/>
                    <a:pt x="424758" y="2976881"/>
                    <a:pt x="164406" y="283464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Moon 11"/>
            <p:cNvSpPr/>
            <p:nvPr/>
          </p:nvSpPr>
          <p:spPr>
            <a:xfrm rot="16200000" flipV="1">
              <a:off x="4187669" y="1847555"/>
              <a:ext cx="780091" cy="2998471"/>
            </a:xfrm>
            <a:custGeom>
              <a:avLst/>
              <a:gdLst>
                <a:gd name="connsiteX0" fmla="*/ 1097335 w 1097335"/>
                <a:gd name="connsiteY0" fmla="*/ 2933700 h 2933700"/>
                <a:gd name="connsiteX1" fmla="*/ 0 w 1097335"/>
                <a:gd name="connsiteY1" fmla="*/ 1466850 h 2933700"/>
                <a:gd name="connsiteX2" fmla="*/ 1097335 w 1097335"/>
                <a:gd name="connsiteY2" fmla="*/ 0 h 2933700"/>
                <a:gd name="connsiteX3" fmla="*/ 312324 w 1097335"/>
                <a:gd name="connsiteY3" fmla="*/ 1466850 h 2933700"/>
                <a:gd name="connsiteX4" fmla="*/ 1097336 w 1097335"/>
                <a:gd name="connsiteY4" fmla="*/ 2933700 h 2933700"/>
                <a:gd name="connsiteX5" fmla="*/ 1097335 w 1097335"/>
                <a:gd name="connsiteY5" fmla="*/ 2933700 h 2933700"/>
                <a:gd name="connsiteX0" fmla="*/ 1097335 w 1097336"/>
                <a:gd name="connsiteY0" fmla="*/ 2933700 h 2933700"/>
                <a:gd name="connsiteX1" fmla="*/ 0 w 1097336"/>
                <a:gd name="connsiteY1" fmla="*/ 1466850 h 2933700"/>
                <a:gd name="connsiteX2" fmla="*/ 1097335 w 1097336"/>
                <a:gd name="connsiteY2" fmla="*/ 0 h 2933700"/>
                <a:gd name="connsiteX3" fmla="*/ 525687 w 1097336"/>
                <a:gd name="connsiteY3" fmla="*/ 1482090 h 2933700"/>
                <a:gd name="connsiteX4" fmla="*/ 1097336 w 1097336"/>
                <a:gd name="connsiteY4" fmla="*/ 2933700 h 2933700"/>
                <a:gd name="connsiteX5" fmla="*/ 1097335 w 1097336"/>
                <a:gd name="connsiteY5" fmla="*/ 2933700 h 2933700"/>
                <a:gd name="connsiteX0" fmla="*/ 1196395 w 1196396"/>
                <a:gd name="connsiteY0" fmla="*/ 2933700 h 2933700"/>
                <a:gd name="connsiteX1" fmla="*/ 0 w 1196396"/>
                <a:gd name="connsiteY1" fmla="*/ 1474470 h 2933700"/>
                <a:gd name="connsiteX2" fmla="*/ 1196395 w 1196396"/>
                <a:gd name="connsiteY2" fmla="*/ 0 h 2933700"/>
                <a:gd name="connsiteX3" fmla="*/ 624747 w 1196396"/>
                <a:gd name="connsiteY3" fmla="*/ 1482090 h 2933700"/>
                <a:gd name="connsiteX4" fmla="*/ 1196396 w 1196396"/>
                <a:gd name="connsiteY4" fmla="*/ 2933700 h 2933700"/>
                <a:gd name="connsiteX5" fmla="*/ 1196395 w 1196396"/>
                <a:gd name="connsiteY5" fmla="*/ 2933700 h 2933700"/>
                <a:gd name="connsiteX0" fmla="*/ 1206941 w 1206942"/>
                <a:gd name="connsiteY0" fmla="*/ 2865120 h 2865120"/>
                <a:gd name="connsiteX1" fmla="*/ 10546 w 1206942"/>
                <a:gd name="connsiteY1" fmla="*/ 1405890 h 2865120"/>
                <a:gd name="connsiteX2" fmla="*/ 803081 w 1206942"/>
                <a:gd name="connsiteY2" fmla="*/ 0 h 2865120"/>
                <a:gd name="connsiteX3" fmla="*/ 635293 w 1206942"/>
                <a:gd name="connsiteY3" fmla="*/ 1413510 h 2865120"/>
                <a:gd name="connsiteX4" fmla="*/ 1206942 w 1206942"/>
                <a:gd name="connsiteY4" fmla="*/ 2865120 h 2865120"/>
                <a:gd name="connsiteX5" fmla="*/ 1206941 w 1206942"/>
                <a:gd name="connsiteY5" fmla="*/ 2865120 h 2865120"/>
                <a:gd name="connsiteX0" fmla="*/ 1269827 w 1269828"/>
                <a:gd name="connsiteY0" fmla="*/ 3268980 h 3268980"/>
                <a:gd name="connsiteX1" fmla="*/ 73432 w 1269828"/>
                <a:gd name="connsiteY1" fmla="*/ 1809750 h 3268980"/>
                <a:gd name="connsiteX2" fmla="*/ 523067 w 1269828"/>
                <a:gd name="connsiteY2" fmla="*/ 0 h 3268980"/>
                <a:gd name="connsiteX3" fmla="*/ 698179 w 1269828"/>
                <a:gd name="connsiteY3" fmla="*/ 1817370 h 3268980"/>
                <a:gd name="connsiteX4" fmla="*/ 1269828 w 1269828"/>
                <a:gd name="connsiteY4" fmla="*/ 3268980 h 3268980"/>
                <a:gd name="connsiteX5" fmla="*/ 1269827 w 1269828"/>
                <a:gd name="connsiteY5" fmla="*/ 3268980 h 3268980"/>
                <a:gd name="connsiteX0" fmla="*/ 1213712 w 1213713"/>
                <a:gd name="connsiteY0" fmla="*/ 2964180 h 2964180"/>
                <a:gd name="connsiteX1" fmla="*/ 17317 w 1213713"/>
                <a:gd name="connsiteY1" fmla="*/ 1504950 h 2964180"/>
                <a:gd name="connsiteX2" fmla="*/ 733652 w 1213713"/>
                <a:gd name="connsiteY2" fmla="*/ 0 h 2964180"/>
                <a:gd name="connsiteX3" fmla="*/ 642064 w 1213713"/>
                <a:gd name="connsiteY3" fmla="*/ 1512570 h 2964180"/>
                <a:gd name="connsiteX4" fmla="*/ 1213713 w 1213713"/>
                <a:gd name="connsiteY4" fmla="*/ 2964180 h 2964180"/>
                <a:gd name="connsiteX5" fmla="*/ 1213712 w 1213713"/>
                <a:gd name="connsiteY5" fmla="*/ 2964180 h 2964180"/>
                <a:gd name="connsiteX0" fmla="*/ 1202930 w 1202931"/>
                <a:gd name="connsiteY0" fmla="*/ 3154931 h 3154931"/>
                <a:gd name="connsiteX1" fmla="*/ 6535 w 1202931"/>
                <a:gd name="connsiteY1" fmla="*/ 1695701 h 3154931"/>
                <a:gd name="connsiteX2" fmla="*/ 722870 w 1202931"/>
                <a:gd name="connsiteY2" fmla="*/ 190751 h 3154931"/>
                <a:gd name="connsiteX3" fmla="*/ 711385 w 1202931"/>
                <a:gd name="connsiteY3" fmla="*/ 186940 h 3154931"/>
                <a:gd name="connsiteX4" fmla="*/ 631282 w 1202931"/>
                <a:gd name="connsiteY4" fmla="*/ 1703321 h 3154931"/>
                <a:gd name="connsiteX5" fmla="*/ 1202931 w 1202931"/>
                <a:gd name="connsiteY5" fmla="*/ 3154931 h 3154931"/>
                <a:gd name="connsiteX6" fmla="*/ 1202930 w 1202931"/>
                <a:gd name="connsiteY6" fmla="*/ 3154931 h 3154931"/>
                <a:gd name="connsiteX0" fmla="*/ 1202930 w 1202931"/>
                <a:gd name="connsiteY0" fmla="*/ 3140195 h 3140195"/>
                <a:gd name="connsiteX1" fmla="*/ 6535 w 1202931"/>
                <a:gd name="connsiteY1" fmla="*/ 1680965 h 3140195"/>
                <a:gd name="connsiteX2" fmla="*/ 722870 w 1202931"/>
                <a:gd name="connsiteY2" fmla="*/ 176015 h 3140195"/>
                <a:gd name="connsiteX3" fmla="*/ 955225 w 1202931"/>
                <a:gd name="connsiteY3" fmla="*/ 202684 h 3140195"/>
                <a:gd name="connsiteX4" fmla="*/ 631282 w 1202931"/>
                <a:gd name="connsiteY4" fmla="*/ 1688585 h 3140195"/>
                <a:gd name="connsiteX5" fmla="*/ 1202931 w 1202931"/>
                <a:gd name="connsiteY5" fmla="*/ 3140195 h 3140195"/>
                <a:gd name="connsiteX6" fmla="*/ 1202930 w 1202931"/>
                <a:gd name="connsiteY6" fmla="*/ 3140195 h 3140195"/>
                <a:gd name="connsiteX0" fmla="*/ 1264900 w 1264901"/>
                <a:gd name="connsiteY0" fmla="*/ 3063257 h 3063257"/>
                <a:gd name="connsiteX1" fmla="*/ 68505 w 1264901"/>
                <a:gd name="connsiteY1" fmla="*/ 1604027 h 3063257"/>
                <a:gd name="connsiteX2" fmla="*/ 213340 w 1264901"/>
                <a:gd name="connsiteY2" fmla="*/ 289577 h 3063257"/>
                <a:gd name="connsiteX3" fmla="*/ 1017195 w 1264901"/>
                <a:gd name="connsiteY3" fmla="*/ 125746 h 3063257"/>
                <a:gd name="connsiteX4" fmla="*/ 693252 w 1264901"/>
                <a:gd name="connsiteY4" fmla="*/ 1611647 h 3063257"/>
                <a:gd name="connsiteX5" fmla="*/ 1264901 w 1264901"/>
                <a:gd name="connsiteY5" fmla="*/ 3063257 h 3063257"/>
                <a:gd name="connsiteX6" fmla="*/ 1264900 w 1264901"/>
                <a:gd name="connsiteY6" fmla="*/ 3063257 h 3063257"/>
                <a:gd name="connsiteX0" fmla="*/ 1264900 w 1264901"/>
                <a:gd name="connsiteY0" fmla="*/ 3063257 h 3063257"/>
                <a:gd name="connsiteX1" fmla="*/ 68505 w 1264901"/>
                <a:gd name="connsiteY1" fmla="*/ 1604027 h 3063257"/>
                <a:gd name="connsiteX2" fmla="*/ 213340 w 1264901"/>
                <a:gd name="connsiteY2" fmla="*/ 289577 h 3063257"/>
                <a:gd name="connsiteX3" fmla="*/ 788595 w 1264901"/>
                <a:gd name="connsiteY3" fmla="*/ 125746 h 3063257"/>
                <a:gd name="connsiteX4" fmla="*/ 693252 w 1264901"/>
                <a:gd name="connsiteY4" fmla="*/ 1611647 h 3063257"/>
                <a:gd name="connsiteX5" fmla="*/ 1264901 w 1264901"/>
                <a:gd name="connsiteY5" fmla="*/ 3063257 h 3063257"/>
                <a:gd name="connsiteX6" fmla="*/ 1264900 w 1264901"/>
                <a:gd name="connsiteY6" fmla="*/ 3063257 h 3063257"/>
                <a:gd name="connsiteX0" fmla="*/ 1264900 w 1264901"/>
                <a:gd name="connsiteY0" fmla="*/ 2946082 h 2946082"/>
                <a:gd name="connsiteX1" fmla="*/ 68505 w 1264901"/>
                <a:gd name="connsiteY1" fmla="*/ 1486852 h 2946082"/>
                <a:gd name="connsiteX2" fmla="*/ 213340 w 1264901"/>
                <a:gd name="connsiteY2" fmla="*/ 172402 h 2946082"/>
                <a:gd name="connsiteX3" fmla="*/ 788595 w 1264901"/>
                <a:gd name="connsiteY3" fmla="*/ 8571 h 2946082"/>
                <a:gd name="connsiteX4" fmla="*/ 693252 w 1264901"/>
                <a:gd name="connsiteY4" fmla="*/ 1494472 h 2946082"/>
                <a:gd name="connsiteX5" fmla="*/ 1264901 w 1264901"/>
                <a:gd name="connsiteY5" fmla="*/ 2946082 h 2946082"/>
                <a:gd name="connsiteX6" fmla="*/ 1264900 w 1264901"/>
                <a:gd name="connsiteY6" fmla="*/ 2946082 h 2946082"/>
                <a:gd name="connsiteX0" fmla="*/ 1264900 w 1264901"/>
                <a:gd name="connsiteY0" fmla="*/ 2937511 h 2937511"/>
                <a:gd name="connsiteX1" fmla="*/ 68505 w 1264901"/>
                <a:gd name="connsiteY1" fmla="*/ 1478281 h 2937511"/>
                <a:gd name="connsiteX2" fmla="*/ 213340 w 1264901"/>
                <a:gd name="connsiteY2" fmla="*/ 163831 h 2937511"/>
                <a:gd name="connsiteX3" fmla="*/ 788595 w 1264901"/>
                <a:gd name="connsiteY3" fmla="*/ 0 h 2937511"/>
                <a:gd name="connsiteX4" fmla="*/ 693252 w 1264901"/>
                <a:gd name="connsiteY4" fmla="*/ 1485901 h 2937511"/>
                <a:gd name="connsiteX5" fmla="*/ 1264901 w 1264901"/>
                <a:gd name="connsiteY5" fmla="*/ 2937511 h 2937511"/>
                <a:gd name="connsiteX6" fmla="*/ 1264900 w 1264901"/>
                <a:gd name="connsiteY6" fmla="*/ 2937511 h 2937511"/>
                <a:gd name="connsiteX0" fmla="*/ 1264900 w 1264901"/>
                <a:gd name="connsiteY0" fmla="*/ 2937511 h 2937511"/>
                <a:gd name="connsiteX1" fmla="*/ 68505 w 1264901"/>
                <a:gd name="connsiteY1" fmla="*/ 1478281 h 2937511"/>
                <a:gd name="connsiteX2" fmla="*/ 213340 w 1264901"/>
                <a:gd name="connsiteY2" fmla="*/ 163831 h 2937511"/>
                <a:gd name="connsiteX3" fmla="*/ 788595 w 1264901"/>
                <a:gd name="connsiteY3" fmla="*/ 0 h 2937511"/>
                <a:gd name="connsiteX4" fmla="*/ 693252 w 1264901"/>
                <a:gd name="connsiteY4" fmla="*/ 1485901 h 2937511"/>
                <a:gd name="connsiteX5" fmla="*/ 1264901 w 1264901"/>
                <a:gd name="connsiteY5" fmla="*/ 2937511 h 2937511"/>
                <a:gd name="connsiteX6" fmla="*/ 1264900 w 1264901"/>
                <a:gd name="connsiteY6" fmla="*/ 2937511 h 2937511"/>
                <a:gd name="connsiteX0" fmla="*/ 1264900 w 1264901"/>
                <a:gd name="connsiteY0" fmla="*/ 2967991 h 2967991"/>
                <a:gd name="connsiteX1" fmla="*/ 68505 w 1264901"/>
                <a:gd name="connsiteY1" fmla="*/ 1508761 h 2967991"/>
                <a:gd name="connsiteX2" fmla="*/ 213340 w 1264901"/>
                <a:gd name="connsiteY2" fmla="*/ 194311 h 2967991"/>
                <a:gd name="connsiteX3" fmla="*/ 796215 w 1264901"/>
                <a:gd name="connsiteY3" fmla="*/ 0 h 2967991"/>
                <a:gd name="connsiteX4" fmla="*/ 693252 w 1264901"/>
                <a:gd name="connsiteY4" fmla="*/ 1516381 h 2967991"/>
                <a:gd name="connsiteX5" fmla="*/ 1264901 w 1264901"/>
                <a:gd name="connsiteY5" fmla="*/ 2967991 h 2967991"/>
                <a:gd name="connsiteX6" fmla="*/ 1264900 w 1264901"/>
                <a:gd name="connsiteY6" fmla="*/ 2967991 h 2967991"/>
                <a:gd name="connsiteX0" fmla="*/ 441052 w 1210673"/>
                <a:gd name="connsiteY0" fmla="*/ 2945131 h 2967991"/>
                <a:gd name="connsiteX1" fmla="*/ 14277 w 1210673"/>
                <a:gd name="connsiteY1" fmla="*/ 1508761 h 2967991"/>
                <a:gd name="connsiteX2" fmla="*/ 159112 w 1210673"/>
                <a:gd name="connsiteY2" fmla="*/ 194311 h 2967991"/>
                <a:gd name="connsiteX3" fmla="*/ 741987 w 1210673"/>
                <a:gd name="connsiteY3" fmla="*/ 0 h 2967991"/>
                <a:gd name="connsiteX4" fmla="*/ 639024 w 1210673"/>
                <a:gd name="connsiteY4" fmla="*/ 1516381 h 2967991"/>
                <a:gd name="connsiteX5" fmla="*/ 1210673 w 1210673"/>
                <a:gd name="connsiteY5" fmla="*/ 2967991 h 2967991"/>
                <a:gd name="connsiteX6" fmla="*/ 441052 w 1210673"/>
                <a:gd name="connsiteY6" fmla="*/ 2945131 h 2967991"/>
                <a:gd name="connsiteX0" fmla="*/ 441052 w 753473"/>
                <a:gd name="connsiteY0" fmla="*/ 2945131 h 2994661"/>
                <a:gd name="connsiteX1" fmla="*/ 14277 w 753473"/>
                <a:gd name="connsiteY1" fmla="*/ 1508761 h 2994661"/>
                <a:gd name="connsiteX2" fmla="*/ 159112 w 753473"/>
                <a:gd name="connsiteY2" fmla="*/ 194311 h 2994661"/>
                <a:gd name="connsiteX3" fmla="*/ 741987 w 753473"/>
                <a:gd name="connsiteY3" fmla="*/ 0 h 2994661"/>
                <a:gd name="connsiteX4" fmla="*/ 639024 w 753473"/>
                <a:gd name="connsiteY4" fmla="*/ 1516381 h 2994661"/>
                <a:gd name="connsiteX5" fmla="*/ 753473 w 753473"/>
                <a:gd name="connsiteY5" fmla="*/ 2994661 h 2994661"/>
                <a:gd name="connsiteX6" fmla="*/ 441052 w 753473"/>
                <a:gd name="connsiteY6" fmla="*/ 2945131 h 2994661"/>
                <a:gd name="connsiteX0" fmla="*/ 441052 w 753473"/>
                <a:gd name="connsiteY0" fmla="*/ 2945131 h 2994661"/>
                <a:gd name="connsiteX1" fmla="*/ 14277 w 753473"/>
                <a:gd name="connsiteY1" fmla="*/ 1508761 h 2994661"/>
                <a:gd name="connsiteX2" fmla="*/ 159112 w 753473"/>
                <a:gd name="connsiteY2" fmla="*/ 194311 h 2994661"/>
                <a:gd name="connsiteX3" fmla="*/ 741987 w 753473"/>
                <a:gd name="connsiteY3" fmla="*/ 0 h 2994661"/>
                <a:gd name="connsiteX4" fmla="*/ 639024 w 753473"/>
                <a:gd name="connsiteY4" fmla="*/ 1516381 h 2994661"/>
                <a:gd name="connsiteX5" fmla="*/ 753473 w 753473"/>
                <a:gd name="connsiteY5" fmla="*/ 2994661 h 2994661"/>
                <a:gd name="connsiteX6" fmla="*/ 441052 w 753473"/>
                <a:gd name="connsiteY6" fmla="*/ 2945131 h 2994661"/>
                <a:gd name="connsiteX0" fmla="*/ 441052 w 753473"/>
                <a:gd name="connsiteY0" fmla="*/ 2945131 h 2994661"/>
                <a:gd name="connsiteX1" fmla="*/ 14277 w 753473"/>
                <a:gd name="connsiteY1" fmla="*/ 1508761 h 2994661"/>
                <a:gd name="connsiteX2" fmla="*/ 159112 w 753473"/>
                <a:gd name="connsiteY2" fmla="*/ 194311 h 2994661"/>
                <a:gd name="connsiteX3" fmla="*/ 741987 w 753473"/>
                <a:gd name="connsiteY3" fmla="*/ 0 h 2994661"/>
                <a:gd name="connsiteX4" fmla="*/ 604734 w 753473"/>
                <a:gd name="connsiteY4" fmla="*/ 1531621 h 2994661"/>
                <a:gd name="connsiteX5" fmla="*/ 753473 w 753473"/>
                <a:gd name="connsiteY5" fmla="*/ 2994661 h 2994661"/>
                <a:gd name="connsiteX6" fmla="*/ 441052 w 753473"/>
                <a:gd name="connsiteY6" fmla="*/ 2945131 h 2994661"/>
                <a:gd name="connsiteX0" fmla="*/ 441052 w 753473"/>
                <a:gd name="connsiteY0" fmla="*/ 2945131 h 2994661"/>
                <a:gd name="connsiteX1" fmla="*/ 14277 w 753473"/>
                <a:gd name="connsiteY1" fmla="*/ 1508761 h 2994661"/>
                <a:gd name="connsiteX2" fmla="*/ 159112 w 753473"/>
                <a:gd name="connsiteY2" fmla="*/ 194311 h 2994661"/>
                <a:gd name="connsiteX3" fmla="*/ 741987 w 753473"/>
                <a:gd name="connsiteY3" fmla="*/ 0 h 2994661"/>
                <a:gd name="connsiteX4" fmla="*/ 604734 w 753473"/>
                <a:gd name="connsiteY4" fmla="*/ 1531621 h 2994661"/>
                <a:gd name="connsiteX5" fmla="*/ 753473 w 753473"/>
                <a:gd name="connsiteY5" fmla="*/ 2994661 h 2994661"/>
                <a:gd name="connsiteX6" fmla="*/ 441052 w 753473"/>
                <a:gd name="connsiteY6" fmla="*/ 2945131 h 2994661"/>
                <a:gd name="connsiteX0" fmla="*/ 441052 w 753473"/>
                <a:gd name="connsiteY0" fmla="*/ 2945131 h 2994661"/>
                <a:gd name="connsiteX1" fmla="*/ 14277 w 753473"/>
                <a:gd name="connsiteY1" fmla="*/ 1508761 h 2994661"/>
                <a:gd name="connsiteX2" fmla="*/ 159112 w 753473"/>
                <a:gd name="connsiteY2" fmla="*/ 194311 h 2994661"/>
                <a:gd name="connsiteX3" fmla="*/ 741987 w 753473"/>
                <a:gd name="connsiteY3" fmla="*/ 0 h 2994661"/>
                <a:gd name="connsiteX4" fmla="*/ 604734 w 753473"/>
                <a:gd name="connsiteY4" fmla="*/ 1531621 h 2994661"/>
                <a:gd name="connsiteX5" fmla="*/ 753473 w 753473"/>
                <a:gd name="connsiteY5" fmla="*/ 2994661 h 2994661"/>
                <a:gd name="connsiteX6" fmla="*/ 441052 w 753473"/>
                <a:gd name="connsiteY6" fmla="*/ 2945131 h 2994661"/>
                <a:gd name="connsiteX0" fmla="*/ 441052 w 753473"/>
                <a:gd name="connsiteY0" fmla="*/ 2933701 h 2983231"/>
                <a:gd name="connsiteX1" fmla="*/ 14277 w 753473"/>
                <a:gd name="connsiteY1" fmla="*/ 1497331 h 2983231"/>
                <a:gd name="connsiteX2" fmla="*/ 159112 w 753473"/>
                <a:gd name="connsiteY2" fmla="*/ 182881 h 2983231"/>
                <a:gd name="connsiteX3" fmla="*/ 700077 w 753473"/>
                <a:gd name="connsiteY3" fmla="*/ 0 h 2983231"/>
                <a:gd name="connsiteX4" fmla="*/ 604734 w 753473"/>
                <a:gd name="connsiteY4" fmla="*/ 1520191 h 2983231"/>
                <a:gd name="connsiteX5" fmla="*/ 753473 w 753473"/>
                <a:gd name="connsiteY5" fmla="*/ 2983231 h 2983231"/>
                <a:gd name="connsiteX6" fmla="*/ 441052 w 753473"/>
                <a:gd name="connsiteY6" fmla="*/ 2933701 h 2983231"/>
                <a:gd name="connsiteX0" fmla="*/ 441052 w 753473"/>
                <a:gd name="connsiteY0" fmla="*/ 2948941 h 2998471"/>
                <a:gd name="connsiteX1" fmla="*/ 14277 w 753473"/>
                <a:gd name="connsiteY1" fmla="*/ 1512571 h 2998471"/>
                <a:gd name="connsiteX2" fmla="*/ 159112 w 753473"/>
                <a:gd name="connsiteY2" fmla="*/ 198121 h 2998471"/>
                <a:gd name="connsiteX3" fmla="*/ 730557 w 753473"/>
                <a:gd name="connsiteY3" fmla="*/ 0 h 2998471"/>
                <a:gd name="connsiteX4" fmla="*/ 604734 w 753473"/>
                <a:gd name="connsiteY4" fmla="*/ 1535431 h 2998471"/>
                <a:gd name="connsiteX5" fmla="*/ 753473 w 753473"/>
                <a:gd name="connsiteY5" fmla="*/ 2998471 h 2998471"/>
                <a:gd name="connsiteX6" fmla="*/ 441052 w 753473"/>
                <a:gd name="connsiteY6" fmla="*/ 2948941 h 2998471"/>
                <a:gd name="connsiteX0" fmla="*/ 441052 w 753473"/>
                <a:gd name="connsiteY0" fmla="*/ 2948941 h 2998471"/>
                <a:gd name="connsiteX1" fmla="*/ 14277 w 753473"/>
                <a:gd name="connsiteY1" fmla="*/ 1512571 h 2998471"/>
                <a:gd name="connsiteX2" fmla="*/ 159112 w 753473"/>
                <a:gd name="connsiteY2" fmla="*/ 198121 h 2998471"/>
                <a:gd name="connsiteX3" fmla="*/ 730557 w 753473"/>
                <a:gd name="connsiteY3" fmla="*/ 0 h 2998471"/>
                <a:gd name="connsiteX4" fmla="*/ 604734 w 753473"/>
                <a:gd name="connsiteY4" fmla="*/ 1535431 h 2998471"/>
                <a:gd name="connsiteX5" fmla="*/ 753473 w 753473"/>
                <a:gd name="connsiteY5" fmla="*/ 2998471 h 2998471"/>
                <a:gd name="connsiteX6" fmla="*/ 441052 w 753473"/>
                <a:gd name="connsiteY6" fmla="*/ 2948941 h 2998471"/>
                <a:gd name="connsiteX0" fmla="*/ 441052 w 753473"/>
                <a:gd name="connsiteY0" fmla="*/ 2948941 h 2998471"/>
                <a:gd name="connsiteX1" fmla="*/ 14277 w 753473"/>
                <a:gd name="connsiteY1" fmla="*/ 1512571 h 2998471"/>
                <a:gd name="connsiteX2" fmla="*/ 159112 w 753473"/>
                <a:gd name="connsiteY2" fmla="*/ 198121 h 2998471"/>
                <a:gd name="connsiteX3" fmla="*/ 730557 w 753473"/>
                <a:gd name="connsiteY3" fmla="*/ 0 h 2998471"/>
                <a:gd name="connsiteX4" fmla="*/ 650454 w 753473"/>
                <a:gd name="connsiteY4" fmla="*/ 1527811 h 2998471"/>
                <a:gd name="connsiteX5" fmla="*/ 753473 w 753473"/>
                <a:gd name="connsiteY5" fmla="*/ 2998471 h 2998471"/>
                <a:gd name="connsiteX6" fmla="*/ 441052 w 753473"/>
                <a:gd name="connsiteY6" fmla="*/ 2948941 h 2998471"/>
                <a:gd name="connsiteX0" fmla="*/ 441052 w 753473"/>
                <a:gd name="connsiteY0" fmla="*/ 2948941 h 2998471"/>
                <a:gd name="connsiteX1" fmla="*/ 14277 w 753473"/>
                <a:gd name="connsiteY1" fmla="*/ 1512571 h 2998471"/>
                <a:gd name="connsiteX2" fmla="*/ 159112 w 753473"/>
                <a:gd name="connsiteY2" fmla="*/ 198121 h 2998471"/>
                <a:gd name="connsiteX3" fmla="*/ 730557 w 753473"/>
                <a:gd name="connsiteY3" fmla="*/ 0 h 2998471"/>
                <a:gd name="connsiteX4" fmla="*/ 650454 w 753473"/>
                <a:gd name="connsiteY4" fmla="*/ 1527811 h 2998471"/>
                <a:gd name="connsiteX5" fmla="*/ 753473 w 753473"/>
                <a:gd name="connsiteY5" fmla="*/ 2998471 h 2998471"/>
                <a:gd name="connsiteX6" fmla="*/ 441052 w 753473"/>
                <a:gd name="connsiteY6" fmla="*/ 2948941 h 2998471"/>
                <a:gd name="connsiteX0" fmla="*/ 164105 w 739416"/>
                <a:gd name="connsiteY0" fmla="*/ 2834641 h 2998471"/>
                <a:gd name="connsiteX1" fmla="*/ 220 w 739416"/>
                <a:gd name="connsiteY1" fmla="*/ 1512571 h 2998471"/>
                <a:gd name="connsiteX2" fmla="*/ 145055 w 739416"/>
                <a:gd name="connsiteY2" fmla="*/ 198121 h 2998471"/>
                <a:gd name="connsiteX3" fmla="*/ 716500 w 739416"/>
                <a:gd name="connsiteY3" fmla="*/ 0 h 2998471"/>
                <a:gd name="connsiteX4" fmla="*/ 636397 w 739416"/>
                <a:gd name="connsiteY4" fmla="*/ 1527811 h 2998471"/>
                <a:gd name="connsiteX5" fmla="*/ 739416 w 739416"/>
                <a:gd name="connsiteY5" fmla="*/ 2998471 h 2998471"/>
                <a:gd name="connsiteX6" fmla="*/ 164105 w 739416"/>
                <a:gd name="connsiteY6" fmla="*/ 2834641 h 2998471"/>
                <a:gd name="connsiteX0" fmla="*/ 164105 w 739416"/>
                <a:gd name="connsiteY0" fmla="*/ 2834641 h 2998471"/>
                <a:gd name="connsiteX1" fmla="*/ 220 w 739416"/>
                <a:gd name="connsiteY1" fmla="*/ 1512571 h 2998471"/>
                <a:gd name="connsiteX2" fmla="*/ 145055 w 739416"/>
                <a:gd name="connsiteY2" fmla="*/ 198121 h 2998471"/>
                <a:gd name="connsiteX3" fmla="*/ 716500 w 739416"/>
                <a:gd name="connsiteY3" fmla="*/ 0 h 2998471"/>
                <a:gd name="connsiteX4" fmla="*/ 636397 w 739416"/>
                <a:gd name="connsiteY4" fmla="*/ 1527811 h 2998471"/>
                <a:gd name="connsiteX5" fmla="*/ 739416 w 739416"/>
                <a:gd name="connsiteY5" fmla="*/ 2998471 h 2998471"/>
                <a:gd name="connsiteX6" fmla="*/ 164105 w 739416"/>
                <a:gd name="connsiteY6" fmla="*/ 2834641 h 2998471"/>
                <a:gd name="connsiteX0" fmla="*/ 164105 w 739416"/>
                <a:gd name="connsiteY0" fmla="*/ 2834641 h 2998471"/>
                <a:gd name="connsiteX1" fmla="*/ 220 w 739416"/>
                <a:gd name="connsiteY1" fmla="*/ 1512571 h 2998471"/>
                <a:gd name="connsiteX2" fmla="*/ 145055 w 739416"/>
                <a:gd name="connsiteY2" fmla="*/ 198121 h 2998471"/>
                <a:gd name="connsiteX3" fmla="*/ 716500 w 739416"/>
                <a:gd name="connsiteY3" fmla="*/ 0 h 2998471"/>
                <a:gd name="connsiteX4" fmla="*/ 636397 w 739416"/>
                <a:gd name="connsiteY4" fmla="*/ 1527811 h 2998471"/>
                <a:gd name="connsiteX5" fmla="*/ 739416 w 739416"/>
                <a:gd name="connsiteY5" fmla="*/ 2998471 h 2998471"/>
                <a:gd name="connsiteX6" fmla="*/ 164105 w 739416"/>
                <a:gd name="connsiteY6" fmla="*/ 2834641 h 2998471"/>
                <a:gd name="connsiteX0" fmla="*/ 164105 w 739416"/>
                <a:gd name="connsiteY0" fmla="*/ 2834641 h 2998471"/>
                <a:gd name="connsiteX1" fmla="*/ 220 w 739416"/>
                <a:gd name="connsiteY1" fmla="*/ 1512571 h 2998471"/>
                <a:gd name="connsiteX2" fmla="*/ 145055 w 739416"/>
                <a:gd name="connsiteY2" fmla="*/ 198121 h 2998471"/>
                <a:gd name="connsiteX3" fmla="*/ 716500 w 739416"/>
                <a:gd name="connsiteY3" fmla="*/ 0 h 2998471"/>
                <a:gd name="connsiteX4" fmla="*/ 636397 w 739416"/>
                <a:gd name="connsiteY4" fmla="*/ 1527811 h 2998471"/>
                <a:gd name="connsiteX5" fmla="*/ 739416 w 739416"/>
                <a:gd name="connsiteY5" fmla="*/ 2998471 h 2998471"/>
                <a:gd name="connsiteX6" fmla="*/ 164105 w 739416"/>
                <a:gd name="connsiteY6" fmla="*/ 2834641 h 2998471"/>
                <a:gd name="connsiteX0" fmla="*/ 164105 w 739416"/>
                <a:gd name="connsiteY0" fmla="*/ 2834641 h 2998471"/>
                <a:gd name="connsiteX1" fmla="*/ 220 w 739416"/>
                <a:gd name="connsiteY1" fmla="*/ 1512571 h 2998471"/>
                <a:gd name="connsiteX2" fmla="*/ 145055 w 739416"/>
                <a:gd name="connsiteY2" fmla="*/ 198121 h 2998471"/>
                <a:gd name="connsiteX3" fmla="*/ 716500 w 739416"/>
                <a:gd name="connsiteY3" fmla="*/ 0 h 2998471"/>
                <a:gd name="connsiteX4" fmla="*/ 624970 w 739416"/>
                <a:gd name="connsiteY4" fmla="*/ 1527811 h 2998471"/>
                <a:gd name="connsiteX5" fmla="*/ 739416 w 739416"/>
                <a:gd name="connsiteY5" fmla="*/ 2998471 h 2998471"/>
                <a:gd name="connsiteX6" fmla="*/ 164105 w 739416"/>
                <a:gd name="connsiteY6" fmla="*/ 2834641 h 2998471"/>
                <a:gd name="connsiteX0" fmla="*/ 164105 w 739416"/>
                <a:gd name="connsiteY0" fmla="*/ 2834641 h 2998471"/>
                <a:gd name="connsiteX1" fmla="*/ 220 w 739416"/>
                <a:gd name="connsiteY1" fmla="*/ 1512571 h 2998471"/>
                <a:gd name="connsiteX2" fmla="*/ 145055 w 739416"/>
                <a:gd name="connsiteY2" fmla="*/ 198121 h 2998471"/>
                <a:gd name="connsiteX3" fmla="*/ 716500 w 739416"/>
                <a:gd name="connsiteY3" fmla="*/ 0 h 2998471"/>
                <a:gd name="connsiteX4" fmla="*/ 594493 w 739416"/>
                <a:gd name="connsiteY4" fmla="*/ 1527811 h 2998471"/>
                <a:gd name="connsiteX5" fmla="*/ 739416 w 739416"/>
                <a:gd name="connsiteY5" fmla="*/ 2998471 h 2998471"/>
                <a:gd name="connsiteX6" fmla="*/ 164105 w 739416"/>
                <a:gd name="connsiteY6" fmla="*/ 2834641 h 2998471"/>
                <a:gd name="connsiteX0" fmla="*/ 164105 w 739416"/>
                <a:gd name="connsiteY0" fmla="*/ 2834641 h 2998471"/>
                <a:gd name="connsiteX1" fmla="*/ 220 w 739416"/>
                <a:gd name="connsiteY1" fmla="*/ 1512571 h 2998471"/>
                <a:gd name="connsiteX2" fmla="*/ 145055 w 739416"/>
                <a:gd name="connsiteY2" fmla="*/ 198121 h 2998471"/>
                <a:gd name="connsiteX3" fmla="*/ 716500 w 739416"/>
                <a:gd name="connsiteY3" fmla="*/ 0 h 2998471"/>
                <a:gd name="connsiteX4" fmla="*/ 636406 w 739416"/>
                <a:gd name="connsiteY4" fmla="*/ 1527811 h 2998471"/>
                <a:gd name="connsiteX5" fmla="*/ 739416 w 739416"/>
                <a:gd name="connsiteY5" fmla="*/ 2998471 h 2998471"/>
                <a:gd name="connsiteX6" fmla="*/ 164105 w 739416"/>
                <a:gd name="connsiteY6" fmla="*/ 2834641 h 2998471"/>
                <a:gd name="connsiteX0" fmla="*/ 164105 w 739416"/>
                <a:gd name="connsiteY0" fmla="*/ 2834641 h 2998471"/>
                <a:gd name="connsiteX1" fmla="*/ 220 w 739416"/>
                <a:gd name="connsiteY1" fmla="*/ 1512571 h 2998471"/>
                <a:gd name="connsiteX2" fmla="*/ 145055 w 739416"/>
                <a:gd name="connsiteY2" fmla="*/ 198121 h 2998471"/>
                <a:gd name="connsiteX3" fmla="*/ 716500 w 739416"/>
                <a:gd name="connsiteY3" fmla="*/ 0 h 2998471"/>
                <a:gd name="connsiteX4" fmla="*/ 636406 w 739416"/>
                <a:gd name="connsiteY4" fmla="*/ 1527811 h 2998471"/>
                <a:gd name="connsiteX5" fmla="*/ 739416 w 739416"/>
                <a:gd name="connsiteY5" fmla="*/ 2998471 h 2998471"/>
                <a:gd name="connsiteX6" fmla="*/ 164105 w 739416"/>
                <a:gd name="connsiteY6" fmla="*/ 2834641 h 2998471"/>
                <a:gd name="connsiteX0" fmla="*/ 164105 w 739416"/>
                <a:gd name="connsiteY0" fmla="*/ 2834641 h 2998471"/>
                <a:gd name="connsiteX1" fmla="*/ 220 w 739416"/>
                <a:gd name="connsiteY1" fmla="*/ 1512571 h 2998471"/>
                <a:gd name="connsiteX2" fmla="*/ 145055 w 739416"/>
                <a:gd name="connsiteY2" fmla="*/ 198121 h 2998471"/>
                <a:gd name="connsiteX3" fmla="*/ 716500 w 739416"/>
                <a:gd name="connsiteY3" fmla="*/ 0 h 2998471"/>
                <a:gd name="connsiteX4" fmla="*/ 636406 w 739416"/>
                <a:gd name="connsiteY4" fmla="*/ 1527811 h 2998471"/>
                <a:gd name="connsiteX5" fmla="*/ 739416 w 739416"/>
                <a:gd name="connsiteY5" fmla="*/ 2998471 h 2998471"/>
                <a:gd name="connsiteX6" fmla="*/ 164105 w 739416"/>
                <a:gd name="connsiteY6" fmla="*/ 2834641 h 2998471"/>
                <a:gd name="connsiteX0" fmla="*/ 164105 w 739416"/>
                <a:gd name="connsiteY0" fmla="*/ 2834641 h 2998471"/>
                <a:gd name="connsiteX1" fmla="*/ 220 w 739416"/>
                <a:gd name="connsiteY1" fmla="*/ 1512571 h 2998471"/>
                <a:gd name="connsiteX2" fmla="*/ 145055 w 739416"/>
                <a:gd name="connsiteY2" fmla="*/ 198121 h 2998471"/>
                <a:gd name="connsiteX3" fmla="*/ 716500 w 739416"/>
                <a:gd name="connsiteY3" fmla="*/ 0 h 2998471"/>
                <a:gd name="connsiteX4" fmla="*/ 636406 w 739416"/>
                <a:gd name="connsiteY4" fmla="*/ 1527811 h 2998471"/>
                <a:gd name="connsiteX5" fmla="*/ 739416 w 739416"/>
                <a:gd name="connsiteY5" fmla="*/ 2998471 h 2998471"/>
                <a:gd name="connsiteX6" fmla="*/ 164105 w 739416"/>
                <a:gd name="connsiteY6" fmla="*/ 2834641 h 2998471"/>
                <a:gd name="connsiteX0" fmla="*/ 164105 w 739416"/>
                <a:gd name="connsiteY0" fmla="*/ 2834641 h 2998471"/>
                <a:gd name="connsiteX1" fmla="*/ 220 w 739416"/>
                <a:gd name="connsiteY1" fmla="*/ 1512571 h 2998471"/>
                <a:gd name="connsiteX2" fmla="*/ 145055 w 739416"/>
                <a:gd name="connsiteY2" fmla="*/ 198121 h 2998471"/>
                <a:gd name="connsiteX3" fmla="*/ 716500 w 739416"/>
                <a:gd name="connsiteY3" fmla="*/ 0 h 2998471"/>
                <a:gd name="connsiteX4" fmla="*/ 636406 w 739416"/>
                <a:gd name="connsiteY4" fmla="*/ 1527811 h 2998471"/>
                <a:gd name="connsiteX5" fmla="*/ 739416 w 739416"/>
                <a:gd name="connsiteY5" fmla="*/ 2998471 h 2998471"/>
                <a:gd name="connsiteX6" fmla="*/ 164105 w 739416"/>
                <a:gd name="connsiteY6" fmla="*/ 2834641 h 2998471"/>
                <a:gd name="connsiteX0" fmla="*/ 163955 w 739266"/>
                <a:gd name="connsiteY0" fmla="*/ 2834641 h 2998471"/>
                <a:gd name="connsiteX1" fmla="*/ 70 w 739266"/>
                <a:gd name="connsiteY1" fmla="*/ 1512571 h 2998471"/>
                <a:gd name="connsiteX2" fmla="*/ 152528 w 739266"/>
                <a:gd name="connsiteY2" fmla="*/ 179071 h 2998471"/>
                <a:gd name="connsiteX3" fmla="*/ 716350 w 739266"/>
                <a:gd name="connsiteY3" fmla="*/ 0 h 2998471"/>
                <a:gd name="connsiteX4" fmla="*/ 636256 w 739266"/>
                <a:gd name="connsiteY4" fmla="*/ 1527811 h 2998471"/>
                <a:gd name="connsiteX5" fmla="*/ 739266 w 739266"/>
                <a:gd name="connsiteY5" fmla="*/ 2998471 h 2998471"/>
                <a:gd name="connsiteX6" fmla="*/ 163955 w 739266"/>
                <a:gd name="connsiteY6" fmla="*/ 2834641 h 2998471"/>
                <a:gd name="connsiteX0" fmla="*/ 164406 w 739717"/>
                <a:gd name="connsiteY0" fmla="*/ 2834641 h 2998471"/>
                <a:gd name="connsiteX1" fmla="*/ 521 w 739717"/>
                <a:gd name="connsiteY1" fmla="*/ 1512571 h 2998471"/>
                <a:gd name="connsiteX2" fmla="*/ 152979 w 739717"/>
                <a:gd name="connsiteY2" fmla="*/ 179071 h 2998471"/>
                <a:gd name="connsiteX3" fmla="*/ 716801 w 739717"/>
                <a:gd name="connsiteY3" fmla="*/ 0 h 2998471"/>
                <a:gd name="connsiteX4" fmla="*/ 636707 w 739717"/>
                <a:gd name="connsiteY4" fmla="*/ 1527811 h 2998471"/>
                <a:gd name="connsiteX5" fmla="*/ 739717 w 739717"/>
                <a:gd name="connsiteY5" fmla="*/ 2998471 h 2998471"/>
                <a:gd name="connsiteX6" fmla="*/ 164406 w 739717"/>
                <a:gd name="connsiteY6" fmla="*/ 2834641 h 2998471"/>
                <a:gd name="connsiteX0" fmla="*/ 164406 w 739717"/>
                <a:gd name="connsiteY0" fmla="*/ 2834641 h 2998471"/>
                <a:gd name="connsiteX1" fmla="*/ 521 w 739717"/>
                <a:gd name="connsiteY1" fmla="*/ 1512571 h 2998471"/>
                <a:gd name="connsiteX2" fmla="*/ 152979 w 739717"/>
                <a:gd name="connsiteY2" fmla="*/ 179071 h 2998471"/>
                <a:gd name="connsiteX3" fmla="*/ 716801 w 739717"/>
                <a:gd name="connsiteY3" fmla="*/ 0 h 2998471"/>
                <a:gd name="connsiteX4" fmla="*/ 636707 w 739717"/>
                <a:gd name="connsiteY4" fmla="*/ 1527811 h 2998471"/>
                <a:gd name="connsiteX5" fmla="*/ 739717 w 739717"/>
                <a:gd name="connsiteY5" fmla="*/ 2998471 h 2998471"/>
                <a:gd name="connsiteX6" fmla="*/ 164406 w 739717"/>
                <a:gd name="connsiteY6" fmla="*/ 2834641 h 2998471"/>
                <a:gd name="connsiteX0" fmla="*/ 164406 w 739717"/>
                <a:gd name="connsiteY0" fmla="*/ 2834641 h 2998471"/>
                <a:gd name="connsiteX1" fmla="*/ 521 w 739717"/>
                <a:gd name="connsiteY1" fmla="*/ 1512571 h 2998471"/>
                <a:gd name="connsiteX2" fmla="*/ 152979 w 739717"/>
                <a:gd name="connsiteY2" fmla="*/ 179071 h 2998471"/>
                <a:gd name="connsiteX3" fmla="*/ 716801 w 739717"/>
                <a:gd name="connsiteY3" fmla="*/ 0 h 2998471"/>
                <a:gd name="connsiteX4" fmla="*/ 636707 w 739717"/>
                <a:gd name="connsiteY4" fmla="*/ 1527811 h 2998471"/>
                <a:gd name="connsiteX5" fmla="*/ 739717 w 739717"/>
                <a:gd name="connsiteY5" fmla="*/ 2998471 h 2998471"/>
                <a:gd name="connsiteX6" fmla="*/ 164406 w 739717"/>
                <a:gd name="connsiteY6" fmla="*/ 2834641 h 2998471"/>
                <a:gd name="connsiteX0" fmla="*/ 111914 w 687225"/>
                <a:gd name="connsiteY0" fmla="*/ 2834641 h 2998471"/>
                <a:gd name="connsiteX1" fmla="*/ 3909 w 687225"/>
                <a:gd name="connsiteY1" fmla="*/ 1512571 h 2998471"/>
                <a:gd name="connsiteX2" fmla="*/ 100487 w 687225"/>
                <a:gd name="connsiteY2" fmla="*/ 179071 h 2998471"/>
                <a:gd name="connsiteX3" fmla="*/ 664309 w 687225"/>
                <a:gd name="connsiteY3" fmla="*/ 0 h 2998471"/>
                <a:gd name="connsiteX4" fmla="*/ 584215 w 687225"/>
                <a:gd name="connsiteY4" fmla="*/ 1527811 h 2998471"/>
                <a:gd name="connsiteX5" fmla="*/ 687225 w 687225"/>
                <a:gd name="connsiteY5" fmla="*/ 2998471 h 2998471"/>
                <a:gd name="connsiteX6" fmla="*/ 111914 w 687225"/>
                <a:gd name="connsiteY6" fmla="*/ 2834641 h 2998471"/>
                <a:gd name="connsiteX0" fmla="*/ 33935 w 726086"/>
                <a:gd name="connsiteY0" fmla="*/ 2788921 h 2998471"/>
                <a:gd name="connsiteX1" fmla="*/ 42770 w 726086"/>
                <a:gd name="connsiteY1" fmla="*/ 1512571 h 2998471"/>
                <a:gd name="connsiteX2" fmla="*/ 139348 w 726086"/>
                <a:gd name="connsiteY2" fmla="*/ 179071 h 2998471"/>
                <a:gd name="connsiteX3" fmla="*/ 703170 w 726086"/>
                <a:gd name="connsiteY3" fmla="*/ 0 h 2998471"/>
                <a:gd name="connsiteX4" fmla="*/ 623076 w 726086"/>
                <a:gd name="connsiteY4" fmla="*/ 1527811 h 2998471"/>
                <a:gd name="connsiteX5" fmla="*/ 726086 w 726086"/>
                <a:gd name="connsiteY5" fmla="*/ 2998471 h 2998471"/>
                <a:gd name="connsiteX6" fmla="*/ 33935 w 726086"/>
                <a:gd name="connsiteY6" fmla="*/ 2788921 h 2998471"/>
                <a:gd name="connsiteX0" fmla="*/ 51023 w 743174"/>
                <a:gd name="connsiteY0" fmla="*/ 2788921 h 2998471"/>
                <a:gd name="connsiteX1" fmla="*/ 59858 w 743174"/>
                <a:gd name="connsiteY1" fmla="*/ 1512571 h 2998471"/>
                <a:gd name="connsiteX2" fmla="*/ 49758 w 743174"/>
                <a:gd name="connsiteY2" fmla="*/ 214631 h 2998471"/>
                <a:gd name="connsiteX3" fmla="*/ 720258 w 743174"/>
                <a:gd name="connsiteY3" fmla="*/ 0 h 2998471"/>
                <a:gd name="connsiteX4" fmla="*/ 640164 w 743174"/>
                <a:gd name="connsiteY4" fmla="*/ 1527811 h 2998471"/>
                <a:gd name="connsiteX5" fmla="*/ 743174 w 743174"/>
                <a:gd name="connsiteY5" fmla="*/ 2998471 h 2998471"/>
                <a:gd name="connsiteX6" fmla="*/ 51023 w 743174"/>
                <a:gd name="connsiteY6" fmla="*/ 2788921 h 2998471"/>
                <a:gd name="connsiteX0" fmla="*/ 64696 w 756847"/>
                <a:gd name="connsiteY0" fmla="*/ 2788921 h 2998471"/>
                <a:gd name="connsiteX1" fmla="*/ 27810 w 756847"/>
                <a:gd name="connsiteY1" fmla="*/ 1517651 h 2998471"/>
                <a:gd name="connsiteX2" fmla="*/ 63431 w 756847"/>
                <a:gd name="connsiteY2" fmla="*/ 214631 h 2998471"/>
                <a:gd name="connsiteX3" fmla="*/ 733931 w 756847"/>
                <a:gd name="connsiteY3" fmla="*/ 0 h 2998471"/>
                <a:gd name="connsiteX4" fmla="*/ 653837 w 756847"/>
                <a:gd name="connsiteY4" fmla="*/ 1527811 h 2998471"/>
                <a:gd name="connsiteX5" fmla="*/ 756847 w 756847"/>
                <a:gd name="connsiteY5" fmla="*/ 2998471 h 2998471"/>
                <a:gd name="connsiteX6" fmla="*/ 64696 w 756847"/>
                <a:gd name="connsiteY6" fmla="*/ 2788921 h 2998471"/>
                <a:gd name="connsiteX0" fmla="*/ 87940 w 780091"/>
                <a:gd name="connsiteY0" fmla="*/ 2788921 h 2998471"/>
                <a:gd name="connsiteX1" fmla="*/ 5334 w 780091"/>
                <a:gd name="connsiteY1" fmla="*/ 1517651 h 2998471"/>
                <a:gd name="connsiteX2" fmla="*/ 86675 w 780091"/>
                <a:gd name="connsiteY2" fmla="*/ 214631 h 2998471"/>
                <a:gd name="connsiteX3" fmla="*/ 757175 w 780091"/>
                <a:gd name="connsiteY3" fmla="*/ 0 h 2998471"/>
                <a:gd name="connsiteX4" fmla="*/ 677081 w 780091"/>
                <a:gd name="connsiteY4" fmla="*/ 1527811 h 2998471"/>
                <a:gd name="connsiteX5" fmla="*/ 780091 w 780091"/>
                <a:gd name="connsiteY5" fmla="*/ 2998471 h 2998471"/>
                <a:gd name="connsiteX6" fmla="*/ 87940 w 780091"/>
                <a:gd name="connsiteY6" fmla="*/ 2788921 h 2998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0091" h="2998471">
                  <a:moveTo>
                    <a:pt x="87940" y="2788921"/>
                  </a:moveTo>
                  <a:cubicBezTo>
                    <a:pt x="15301" y="2461261"/>
                    <a:pt x="5545" y="1946699"/>
                    <a:pt x="5334" y="1517651"/>
                  </a:cubicBezTo>
                  <a:cubicBezTo>
                    <a:pt x="5123" y="1088603"/>
                    <a:pt x="-30800" y="466091"/>
                    <a:pt x="86675" y="214631"/>
                  </a:cubicBezTo>
                  <a:cubicBezTo>
                    <a:pt x="280353" y="92711"/>
                    <a:pt x="528600" y="14605"/>
                    <a:pt x="757175" y="0"/>
                  </a:cubicBezTo>
                  <a:cubicBezTo>
                    <a:pt x="680953" y="503555"/>
                    <a:pt x="675161" y="1029336"/>
                    <a:pt x="677081" y="1527811"/>
                  </a:cubicBezTo>
                  <a:cubicBezTo>
                    <a:pt x="679001" y="2026286"/>
                    <a:pt x="684012" y="2277598"/>
                    <a:pt x="780091" y="2998471"/>
                  </a:cubicBezTo>
                  <a:cubicBezTo>
                    <a:pt x="595943" y="2993391"/>
                    <a:pt x="348292" y="2931161"/>
                    <a:pt x="87940" y="27889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3078476" y="2619308"/>
              <a:ext cx="2998499" cy="240860"/>
            </a:xfrm>
            <a:custGeom>
              <a:avLst/>
              <a:gdLst>
                <a:gd name="connsiteX0" fmla="*/ 0 w 2998471"/>
                <a:gd name="connsiteY0" fmla="*/ 160973 h 321945"/>
                <a:gd name="connsiteX1" fmla="*/ 1499236 w 2998471"/>
                <a:gd name="connsiteY1" fmla="*/ 0 h 321945"/>
                <a:gd name="connsiteX2" fmla="*/ 2998472 w 2998471"/>
                <a:gd name="connsiteY2" fmla="*/ 160973 h 321945"/>
                <a:gd name="connsiteX3" fmla="*/ 1499236 w 2998471"/>
                <a:gd name="connsiteY3" fmla="*/ 321946 h 321945"/>
                <a:gd name="connsiteX4" fmla="*/ 0 w 2998471"/>
                <a:gd name="connsiteY4" fmla="*/ 160973 h 321945"/>
                <a:gd name="connsiteX0" fmla="*/ 0 w 2998472"/>
                <a:gd name="connsiteY0" fmla="*/ 160973 h 266066"/>
                <a:gd name="connsiteX1" fmla="*/ 1499236 w 2998472"/>
                <a:gd name="connsiteY1" fmla="*/ 0 h 266066"/>
                <a:gd name="connsiteX2" fmla="*/ 2998472 w 2998472"/>
                <a:gd name="connsiteY2" fmla="*/ 160973 h 266066"/>
                <a:gd name="connsiteX3" fmla="*/ 1494156 w 2998472"/>
                <a:gd name="connsiteY3" fmla="*/ 266066 h 266066"/>
                <a:gd name="connsiteX4" fmla="*/ 0 w 2998472"/>
                <a:gd name="connsiteY4" fmla="*/ 160973 h 266066"/>
                <a:gd name="connsiteX0" fmla="*/ 7 w 2998479"/>
                <a:gd name="connsiteY0" fmla="*/ 160973 h 228504"/>
                <a:gd name="connsiteX1" fmla="*/ 1499243 w 2998479"/>
                <a:gd name="connsiteY1" fmla="*/ 0 h 228504"/>
                <a:gd name="connsiteX2" fmla="*/ 2998479 w 2998479"/>
                <a:gd name="connsiteY2" fmla="*/ 160973 h 228504"/>
                <a:gd name="connsiteX3" fmla="*/ 1514483 w 2998479"/>
                <a:gd name="connsiteY3" fmla="*/ 225426 h 228504"/>
                <a:gd name="connsiteX4" fmla="*/ 7 w 2998479"/>
                <a:gd name="connsiteY4" fmla="*/ 160973 h 228504"/>
                <a:gd name="connsiteX0" fmla="*/ 7 w 2998479"/>
                <a:gd name="connsiteY0" fmla="*/ 160973 h 228504"/>
                <a:gd name="connsiteX1" fmla="*/ 1499243 w 2998479"/>
                <a:gd name="connsiteY1" fmla="*/ 0 h 228504"/>
                <a:gd name="connsiteX2" fmla="*/ 2998479 w 2998479"/>
                <a:gd name="connsiteY2" fmla="*/ 160973 h 228504"/>
                <a:gd name="connsiteX3" fmla="*/ 1514483 w 2998479"/>
                <a:gd name="connsiteY3" fmla="*/ 225426 h 228504"/>
                <a:gd name="connsiteX4" fmla="*/ 7 w 2998479"/>
                <a:gd name="connsiteY4" fmla="*/ 160973 h 228504"/>
                <a:gd name="connsiteX0" fmla="*/ 5 w 2994667"/>
                <a:gd name="connsiteY0" fmla="*/ 161798 h 227171"/>
                <a:gd name="connsiteX1" fmla="*/ 1499241 w 2994667"/>
                <a:gd name="connsiteY1" fmla="*/ 825 h 227171"/>
                <a:gd name="connsiteX2" fmla="*/ 2994667 w 2994667"/>
                <a:gd name="connsiteY2" fmla="*/ 119888 h 227171"/>
                <a:gd name="connsiteX3" fmla="*/ 1514481 w 2994667"/>
                <a:gd name="connsiteY3" fmla="*/ 226251 h 227171"/>
                <a:gd name="connsiteX4" fmla="*/ 5 w 2994667"/>
                <a:gd name="connsiteY4" fmla="*/ 161798 h 227171"/>
                <a:gd name="connsiteX0" fmla="*/ 5 w 2994667"/>
                <a:gd name="connsiteY0" fmla="*/ 161798 h 227171"/>
                <a:gd name="connsiteX1" fmla="*/ 1499241 w 2994667"/>
                <a:gd name="connsiteY1" fmla="*/ 825 h 227171"/>
                <a:gd name="connsiteX2" fmla="*/ 2994667 w 2994667"/>
                <a:gd name="connsiteY2" fmla="*/ 119888 h 227171"/>
                <a:gd name="connsiteX3" fmla="*/ 1514481 w 2994667"/>
                <a:gd name="connsiteY3" fmla="*/ 226251 h 227171"/>
                <a:gd name="connsiteX4" fmla="*/ 5 w 2994667"/>
                <a:gd name="connsiteY4" fmla="*/ 161798 h 227171"/>
                <a:gd name="connsiteX0" fmla="*/ 195 w 2994857"/>
                <a:gd name="connsiteY0" fmla="*/ 161798 h 241000"/>
                <a:gd name="connsiteX1" fmla="*/ 1499431 w 2994857"/>
                <a:gd name="connsiteY1" fmla="*/ 825 h 241000"/>
                <a:gd name="connsiteX2" fmla="*/ 2994857 w 2994857"/>
                <a:gd name="connsiteY2" fmla="*/ 119888 h 241000"/>
                <a:gd name="connsiteX3" fmla="*/ 1514671 w 2994857"/>
                <a:gd name="connsiteY3" fmla="*/ 226251 h 241000"/>
                <a:gd name="connsiteX4" fmla="*/ 195 w 2994857"/>
                <a:gd name="connsiteY4" fmla="*/ 161798 h 241000"/>
                <a:gd name="connsiteX0" fmla="*/ 195 w 2994857"/>
                <a:gd name="connsiteY0" fmla="*/ 130573 h 228087"/>
                <a:gd name="connsiteX1" fmla="*/ 1499431 w 2994857"/>
                <a:gd name="connsiteY1" fmla="*/ 80 h 228087"/>
                <a:gd name="connsiteX2" fmla="*/ 2994857 w 2994857"/>
                <a:gd name="connsiteY2" fmla="*/ 119143 h 228087"/>
                <a:gd name="connsiteX3" fmla="*/ 1514671 w 2994857"/>
                <a:gd name="connsiteY3" fmla="*/ 225506 h 228087"/>
                <a:gd name="connsiteX4" fmla="*/ 195 w 2994857"/>
                <a:gd name="connsiteY4" fmla="*/ 130573 h 228087"/>
                <a:gd name="connsiteX0" fmla="*/ 195 w 2998667"/>
                <a:gd name="connsiteY0" fmla="*/ 130573 h 228087"/>
                <a:gd name="connsiteX1" fmla="*/ 1499431 w 2998667"/>
                <a:gd name="connsiteY1" fmla="*/ 80 h 228087"/>
                <a:gd name="connsiteX2" fmla="*/ 2998667 w 2998667"/>
                <a:gd name="connsiteY2" fmla="*/ 119143 h 228087"/>
                <a:gd name="connsiteX3" fmla="*/ 1514671 w 2998667"/>
                <a:gd name="connsiteY3" fmla="*/ 225506 h 228087"/>
                <a:gd name="connsiteX4" fmla="*/ 195 w 2998667"/>
                <a:gd name="connsiteY4" fmla="*/ 130573 h 228087"/>
                <a:gd name="connsiteX0" fmla="*/ 5 w 2998481"/>
                <a:gd name="connsiteY0" fmla="*/ 111483 h 206458"/>
                <a:gd name="connsiteX1" fmla="*/ 1499241 w 2998481"/>
                <a:gd name="connsiteY1" fmla="*/ 40 h 206458"/>
                <a:gd name="connsiteX2" fmla="*/ 2998477 w 2998481"/>
                <a:gd name="connsiteY2" fmla="*/ 100053 h 206458"/>
                <a:gd name="connsiteX3" fmla="*/ 1514481 w 2998481"/>
                <a:gd name="connsiteY3" fmla="*/ 206416 h 206458"/>
                <a:gd name="connsiteX4" fmla="*/ 5 w 2998481"/>
                <a:gd name="connsiteY4" fmla="*/ 111483 h 206458"/>
                <a:gd name="connsiteX0" fmla="*/ 3 w 2998477"/>
                <a:gd name="connsiteY0" fmla="*/ 145760 h 240739"/>
                <a:gd name="connsiteX1" fmla="*/ 1503049 w 2998477"/>
                <a:gd name="connsiteY1" fmla="*/ 27 h 240739"/>
                <a:gd name="connsiteX2" fmla="*/ 2998475 w 2998477"/>
                <a:gd name="connsiteY2" fmla="*/ 134330 h 240739"/>
                <a:gd name="connsiteX3" fmla="*/ 1514479 w 2998477"/>
                <a:gd name="connsiteY3" fmla="*/ 240693 h 240739"/>
                <a:gd name="connsiteX4" fmla="*/ 3 w 2998477"/>
                <a:gd name="connsiteY4" fmla="*/ 145760 h 240739"/>
                <a:gd name="connsiteX0" fmla="*/ 3 w 2998499"/>
                <a:gd name="connsiteY0" fmla="*/ 145799 h 240778"/>
                <a:gd name="connsiteX1" fmla="*/ 1503049 w 2998499"/>
                <a:gd name="connsiteY1" fmla="*/ 66 h 240778"/>
                <a:gd name="connsiteX2" fmla="*/ 2998475 w 2998499"/>
                <a:gd name="connsiteY2" fmla="*/ 134369 h 240778"/>
                <a:gd name="connsiteX3" fmla="*/ 1514479 w 2998499"/>
                <a:gd name="connsiteY3" fmla="*/ 240732 h 240778"/>
                <a:gd name="connsiteX4" fmla="*/ 3 w 2998499"/>
                <a:gd name="connsiteY4" fmla="*/ 145799 h 240778"/>
                <a:gd name="connsiteX0" fmla="*/ 3 w 2998499"/>
                <a:gd name="connsiteY0" fmla="*/ 145799 h 240860"/>
                <a:gd name="connsiteX1" fmla="*/ 1503049 w 2998499"/>
                <a:gd name="connsiteY1" fmla="*/ 66 h 240860"/>
                <a:gd name="connsiteX2" fmla="*/ 2998475 w 2998499"/>
                <a:gd name="connsiteY2" fmla="*/ 134369 h 240860"/>
                <a:gd name="connsiteX3" fmla="*/ 1514479 w 2998499"/>
                <a:gd name="connsiteY3" fmla="*/ 240732 h 240860"/>
                <a:gd name="connsiteX4" fmla="*/ 3 w 2998499"/>
                <a:gd name="connsiteY4" fmla="*/ 145799 h 240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8499" h="240860">
                  <a:moveTo>
                    <a:pt x="3" y="145799"/>
                  </a:moveTo>
                  <a:cubicBezTo>
                    <a:pt x="1908" y="67588"/>
                    <a:pt x="1003304" y="1971"/>
                    <a:pt x="1503049" y="66"/>
                  </a:cubicBezTo>
                  <a:cubicBezTo>
                    <a:pt x="2002794" y="-1839"/>
                    <a:pt x="2992760" y="37108"/>
                    <a:pt x="2998475" y="134369"/>
                  </a:cubicBezTo>
                  <a:cubicBezTo>
                    <a:pt x="3004190" y="231630"/>
                    <a:pt x="2014224" y="238827"/>
                    <a:pt x="1514479" y="240732"/>
                  </a:cubicBezTo>
                  <a:cubicBezTo>
                    <a:pt x="1014734" y="242637"/>
                    <a:pt x="-1902" y="224010"/>
                    <a:pt x="3" y="145799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>
              <a:spLocks noEditPoints="1"/>
            </p:cNvSpPr>
            <p:nvPr/>
          </p:nvSpPr>
          <p:spPr bwMode="auto">
            <a:xfrm>
              <a:off x="4405163" y="1385868"/>
              <a:ext cx="198120" cy="232114"/>
            </a:xfrm>
            <a:custGeom>
              <a:avLst/>
              <a:gdLst>
                <a:gd name="T0" fmla="*/ 1644 w 1669"/>
                <a:gd name="T1" fmla="*/ 117 h 1958"/>
                <a:gd name="T2" fmla="*/ 1559 w 1669"/>
                <a:gd name="T3" fmla="*/ 45 h 1958"/>
                <a:gd name="T4" fmla="*/ 1370 w 1669"/>
                <a:gd name="T5" fmla="*/ 45 h 1958"/>
                <a:gd name="T6" fmla="*/ 1294 w 1669"/>
                <a:gd name="T7" fmla="*/ 0 h 1958"/>
                <a:gd name="T8" fmla="*/ 375 w 1669"/>
                <a:gd name="T9" fmla="*/ 0 h 1958"/>
                <a:gd name="T10" fmla="*/ 299 w 1669"/>
                <a:gd name="T11" fmla="*/ 45 h 1958"/>
                <a:gd name="T12" fmla="*/ 111 w 1669"/>
                <a:gd name="T13" fmla="*/ 45 h 1958"/>
                <a:gd name="T14" fmla="*/ 25 w 1669"/>
                <a:gd name="T15" fmla="*/ 117 h 1958"/>
                <a:gd name="T16" fmla="*/ 46 w 1669"/>
                <a:gd name="T17" fmla="*/ 417 h 1958"/>
                <a:gd name="T18" fmla="*/ 313 w 1669"/>
                <a:gd name="T19" fmla="*/ 746 h 1958"/>
                <a:gd name="T20" fmla="*/ 214 w 1669"/>
                <a:gd name="T21" fmla="*/ 966 h 1958"/>
                <a:gd name="T22" fmla="*/ 221 w 1669"/>
                <a:gd name="T23" fmla="*/ 1017 h 1958"/>
                <a:gd name="T24" fmla="*/ 631 w 1669"/>
                <a:gd name="T25" fmla="*/ 1288 h 1958"/>
                <a:gd name="T26" fmla="*/ 631 w 1669"/>
                <a:gd name="T27" fmla="*/ 1298 h 1958"/>
                <a:gd name="T28" fmla="*/ 631 w 1669"/>
                <a:gd name="T29" fmla="*/ 1303 h 1958"/>
                <a:gd name="T30" fmla="*/ 692 w 1669"/>
                <a:gd name="T31" fmla="*/ 1405 h 1958"/>
                <a:gd name="T32" fmla="*/ 643 w 1669"/>
                <a:gd name="T33" fmla="*/ 1682 h 1958"/>
                <a:gd name="T34" fmla="*/ 479 w 1669"/>
                <a:gd name="T35" fmla="*/ 1682 h 1958"/>
                <a:gd name="T36" fmla="*/ 413 w 1669"/>
                <a:gd name="T37" fmla="*/ 1748 h 1958"/>
                <a:gd name="T38" fmla="*/ 413 w 1669"/>
                <a:gd name="T39" fmla="*/ 1892 h 1958"/>
                <a:gd name="T40" fmla="*/ 479 w 1669"/>
                <a:gd name="T41" fmla="*/ 1958 h 1958"/>
                <a:gd name="T42" fmla="*/ 1190 w 1669"/>
                <a:gd name="T43" fmla="*/ 1958 h 1958"/>
                <a:gd name="T44" fmla="*/ 1256 w 1669"/>
                <a:gd name="T45" fmla="*/ 1892 h 1958"/>
                <a:gd name="T46" fmla="*/ 1256 w 1669"/>
                <a:gd name="T47" fmla="*/ 1748 h 1958"/>
                <a:gd name="T48" fmla="*/ 1190 w 1669"/>
                <a:gd name="T49" fmla="*/ 1682 h 1958"/>
                <a:gd name="T50" fmla="*/ 1026 w 1669"/>
                <a:gd name="T51" fmla="*/ 1682 h 1958"/>
                <a:gd name="T52" fmla="*/ 978 w 1669"/>
                <a:gd name="T53" fmla="*/ 1405 h 1958"/>
                <a:gd name="T54" fmla="*/ 1038 w 1669"/>
                <a:gd name="T55" fmla="*/ 1303 h 1958"/>
                <a:gd name="T56" fmla="*/ 1038 w 1669"/>
                <a:gd name="T57" fmla="*/ 1298 h 1958"/>
                <a:gd name="T58" fmla="*/ 1038 w 1669"/>
                <a:gd name="T59" fmla="*/ 1288 h 1958"/>
                <a:gd name="T60" fmla="*/ 1448 w 1669"/>
                <a:gd name="T61" fmla="*/ 1017 h 1958"/>
                <a:gd name="T62" fmla="*/ 1455 w 1669"/>
                <a:gd name="T63" fmla="*/ 966 h 1958"/>
                <a:gd name="T64" fmla="*/ 1356 w 1669"/>
                <a:gd name="T65" fmla="*/ 746 h 1958"/>
                <a:gd name="T66" fmla="*/ 1624 w 1669"/>
                <a:gd name="T67" fmla="*/ 417 h 1958"/>
                <a:gd name="T68" fmla="*/ 1644 w 1669"/>
                <a:gd name="T69" fmla="*/ 117 h 1958"/>
                <a:gd name="T70" fmla="*/ 214 w 1669"/>
                <a:gd name="T71" fmla="*/ 374 h 1958"/>
                <a:gd name="T72" fmla="*/ 192 w 1669"/>
                <a:gd name="T73" fmla="*/ 219 h 1958"/>
                <a:gd name="T74" fmla="*/ 299 w 1669"/>
                <a:gd name="T75" fmla="*/ 219 h 1958"/>
                <a:gd name="T76" fmla="*/ 375 w 1669"/>
                <a:gd name="T77" fmla="*/ 264 h 1958"/>
                <a:gd name="T78" fmla="*/ 417 w 1669"/>
                <a:gd name="T79" fmla="*/ 253 h 1958"/>
                <a:gd name="T80" fmla="*/ 417 w 1669"/>
                <a:gd name="T81" fmla="*/ 256 h 1958"/>
                <a:gd name="T82" fmla="*/ 372 w 1669"/>
                <a:gd name="T83" fmla="*/ 580 h 1958"/>
                <a:gd name="T84" fmla="*/ 214 w 1669"/>
                <a:gd name="T85" fmla="*/ 374 h 1958"/>
                <a:gd name="T86" fmla="*/ 565 w 1669"/>
                <a:gd name="T87" fmla="*/ 1078 h 1958"/>
                <a:gd name="T88" fmla="*/ 388 w 1669"/>
                <a:gd name="T89" fmla="*/ 986 h 1958"/>
                <a:gd name="T90" fmla="*/ 375 w 1669"/>
                <a:gd name="T91" fmla="*/ 945 h 1958"/>
                <a:gd name="T92" fmla="*/ 389 w 1669"/>
                <a:gd name="T93" fmla="*/ 920 h 1958"/>
                <a:gd name="T94" fmla="*/ 447 w 1669"/>
                <a:gd name="T95" fmla="*/ 811 h 1958"/>
                <a:gd name="T96" fmla="*/ 528 w 1669"/>
                <a:gd name="T97" fmla="*/ 565 h 1958"/>
                <a:gd name="T98" fmla="*/ 565 w 1669"/>
                <a:gd name="T99" fmla="*/ 372 h 1958"/>
                <a:gd name="T100" fmla="*/ 557 w 1669"/>
                <a:gd name="T101" fmla="*/ 693 h 1958"/>
                <a:gd name="T102" fmla="*/ 524 w 1669"/>
                <a:gd name="T103" fmla="*/ 812 h 1958"/>
                <a:gd name="T104" fmla="*/ 457 w 1669"/>
                <a:gd name="T105" fmla="*/ 955 h 1958"/>
                <a:gd name="T106" fmla="*/ 565 w 1669"/>
                <a:gd name="T107" fmla="*/ 1078 h 1958"/>
                <a:gd name="T108" fmla="*/ 1455 w 1669"/>
                <a:gd name="T109" fmla="*/ 374 h 1958"/>
                <a:gd name="T110" fmla="*/ 1297 w 1669"/>
                <a:gd name="T111" fmla="*/ 580 h 1958"/>
                <a:gd name="T112" fmla="*/ 1252 w 1669"/>
                <a:gd name="T113" fmla="*/ 253 h 1958"/>
                <a:gd name="T114" fmla="*/ 1294 w 1669"/>
                <a:gd name="T115" fmla="*/ 264 h 1958"/>
                <a:gd name="T116" fmla="*/ 1370 w 1669"/>
                <a:gd name="T117" fmla="*/ 219 h 1958"/>
                <a:gd name="T118" fmla="*/ 1478 w 1669"/>
                <a:gd name="T119" fmla="*/ 219 h 1958"/>
                <a:gd name="T120" fmla="*/ 1455 w 1669"/>
                <a:gd name="T121" fmla="*/ 374 h 1958"/>
                <a:gd name="T122" fmla="*/ 1455 w 1669"/>
                <a:gd name="T123" fmla="*/ 374 h 1958"/>
                <a:gd name="T124" fmla="*/ 1455 w 1669"/>
                <a:gd name="T125" fmla="*/ 374 h 1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9" h="1958">
                  <a:moveTo>
                    <a:pt x="1644" y="117"/>
                  </a:moveTo>
                  <a:cubicBezTo>
                    <a:pt x="1637" y="76"/>
                    <a:pt x="1601" y="45"/>
                    <a:pt x="1559" y="45"/>
                  </a:cubicBezTo>
                  <a:cubicBezTo>
                    <a:pt x="1370" y="45"/>
                    <a:pt x="1370" y="45"/>
                    <a:pt x="1370" y="45"/>
                  </a:cubicBezTo>
                  <a:cubicBezTo>
                    <a:pt x="1356" y="18"/>
                    <a:pt x="1327" y="0"/>
                    <a:pt x="1294" y="0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42" y="0"/>
                    <a:pt x="313" y="18"/>
                    <a:pt x="299" y="45"/>
                  </a:cubicBezTo>
                  <a:cubicBezTo>
                    <a:pt x="111" y="45"/>
                    <a:pt x="111" y="45"/>
                    <a:pt x="111" y="45"/>
                  </a:cubicBezTo>
                  <a:cubicBezTo>
                    <a:pt x="68" y="45"/>
                    <a:pt x="32" y="76"/>
                    <a:pt x="25" y="117"/>
                  </a:cubicBezTo>
                  <a:cubicBezTo>
                    <a:pt x="24" y="123"/>
                    <a:pt x="0" y="263"/>
                    <a:pt x="46" y="417"/>
                  </a:cubicBezTo>
                  <a:cubicBezTo>
                    <a:pt x="78" y="529"/>
                    <a:pt x="151" y="663"/>
                    <a:pt x="313" y="746"/>
                  </a:cubicBezTo>
                  <a:cubicBezTo>
                    <a:pt x="287" y="813"/>
                    <a:pt x="254" y="886"/>
                    <a:pt x="214" y="966"/>
                  </a:cubicBezTo>
                  <a:cubicBezTo>
                    <a:pt x="206" y="983"/>
                    <a:pt x="208" y="1003"/>
                    <a:pt x="221" y="1017"/>
                  </a:cubicBezTo>
                  <a:cubicBezTo>
                    <a:pt x="344" y="1153"/>
                    <a:pt x="483" y="1244"/>
                    <a:pt x="631" y="1288"/>
                  </a:cubicBezTo>
                  <a:cubicBezTo>
                    <a:pt x="631" y="1291"/>
                    <a:pt x="631" y="1294"/>
                    <a:pt x="631" y="1298"/>
                  </a:cubicBezTo>
                  <a:cubicBezTo>
                    <a:pt x="631" y="1303"/>
                    <a:pt x="631" y="1303"/>
                    <a:pt x="631" y="1303"/>
                  </a:cubicBezTo>
                  <a:cubicBezTo>
                    <a:pt x="631" y="1347"/>
                    <a:pt x="655" y="1385"/>
                    <a:pt x="692" y="1405"/>
                  </a:cubicBezTo>
                  <a:cubicBezTo>
                    <a:pt x="697" y="1475"/>
                    <a:pt x="681" y="1590"/>
                    <a:pt x="643" y="1682"/>
                  </a:cubicBezTo>
                  <a:cubicBezTo>
                    <a:pt x="479" y="1682"/>
                    <a:pt x="479" y="1682"/>
                    <a:pt x="479" y="1682"/>
                  </a:cubicBezTo>
                  <a:cubicBezTo>
                    <a:pt x="443" y="1682"/>
                    <a:pt x="413" y="1711"/>
                    <a:pt x="413" y="1748"/>
                  </a:cubicBezTo>
                  <a:cubicBezTo>
                    <a:pt x="413" y="1892"/>
                    <a:pt x="413" y="1892"/>
                    <a:pt x="413" y="1892"/>
                  </a:cubicBezTo>
                  <a:cubicBezTo>
                    <a:pt x="413" y="1929"/>
                    <a:pt x="443" y="1958"/>
                    <a:pt x="479" y="1958"/>
                  </a:cubicBezTo>
                  <a:cubicBezTo>
                    <a:pt x="1190" y="1958"/>
                    <a:pt x="1190" y="1958"/>
                    <a:pt x="1190" y="1958"/>
                  </a:cubicBezTo>
                  <a:cubicBezTo>
                    <a:pt x="1226" y="1958"/>
                    <a:pt x="1256" y="1929"/>
                    <a:pt x="1256" y="1892"/>
                  </a:cubicBezTo>
                  <a:cubicBezTo>
                    <a:pt x="1256" y="1748"/>
                    <a:pt x="1256" y="1748"/>
                    <a:pt x="1256" y="1748"/>
                  </a:cubicBezTo>
                  <a:cubicBezTo>
                    <a:pt x="1256" y="1711"/>
                    <a:pt x="1226" y="1682"/>
                    <a:pt x="1190" y="1682"/>
                  </a:cubicBezTo>
                  <a:cubicBezTo>
                    <a:pt x="1026" y="1682"/>
                    <a:pt x="1026" y="1682"/>
                    <a:pt x="1026" y="1682"/>
                  </a:cubicBezTo>
                  <a:cubicBezTo>
                    <a:pt x="988" y="1590"/>
                    <a:pt x="972" y="1475"/>
                    <a:pt x="978" y="1405"/>
                  </a:cubicBezTo>
                  <a:cubicBezTo>
                    <a:pt x="1014" y="1385"/>
                    <a:pt x="1038" y="1347"/>
                    <a:pt x="1038" y="1303"/>
                  </a:cubicBezTo>
                  <a:cubicBezTo>
                    <a:pt x="1038" y="1298"/>
                    <a:pt x="1038" y="1298"/>
                    <a:pt x="1038" y="1298"/>
                  </a:cubicBezTo>
                  <a:cubicBezTo>
                    <a:pt x="1038" y="1294"/>
                    <a:pt x="1038" y="1291"/>
                    <a:pt x="1038" y="1288"/>
                  </a:cubicBezTo>
                  <a:cubicBezTo>
                    <a:pt x="1186" y="1244"/>
                    <a:pt x="1325" y="1153"/>
                    <a:pt x="1448" y="1017"/>
                  </a:cubicBezTo>
                  <a:cubicBezTo>
                    <a:pt x="1461" y="1003"/>
                    <a:pt x="1463" y="983"/>
                    <a:pt x="1455" y="966"/>
                  </a:cubicBezTo>
                  <a:cubicBezTo>
                    <a:pt x="1415" y="886"/>
                    <a:pt x="1383" y="813"/>
                    <a:pt x="1356" y="746"/>
                  </a:cubicBezTo>
                  <a:cubicBezTo>
                    <a:pt x="1518" y="663"/>
                    <a:pt x="1591" y="529"/>
                    <a:pt x="1624" y="417"/>
                  </a:cubicBezTo>
                  <a:cubicBezTo>
                    <a:pt x="1669" y="263"/>
                    <a:pt x="1645" y="123"/>
                    <a:pt x="1644" y="117"/>
                  </a:cubicBezTo>
                  <a:close/>
                  <a:moveTo>
                    <a:pt x="214" y="374"/>
                  </a:moveTo>
                  <a:cubicBezTo>
                    <a:pt x="196" y="316"/>
                    <a:pt x="192" y="261"/>
                    <a:pt x="192" y="219"/>
                  </a:cubicBezTo>
                  <a:cubicBezTo>
                    <a:pt x="299" y="219"/>
                    <a:pt x="299" y="219"/>
                    <a:pt x="299" y="219"/>
                  </a:cubicBezTo>
                  <a:cubicBezTo>
                    <a:pt x="313" y="246"/>
                    <a:pt x="342" y="264"/>
                    <a:pt x="375" y="264"/>
                  </a:cubicBezTo>
                  <a:cubicBezTo>
                    <a:pt x="390" y="264"/>
                    <a:pt x="404" y="260"/>
                    <a:pt x="417" y="253"/>
                  </a:cubicBezTo>
                  <a:cubicBezTo>
                    <a:pt x="417" y="254"/>
                    <a:pt x="417" y="255"/>
                    <a:pt x="417" y="256"/>
                  </a:cubicBezTo>
                  <a:cubicBezTo>
                    <a:pt x="424" y="322"/>
                    <a:pt x="418" y="426"/>
                    <a:pt x="372" y="580"/>
                  </a:cubicBezTo>
                  <a:cubicBezTo>
                    <a:pt x="295" y="533"/>
                    <a:pt x="241" y="464"/>
                    <a:pt x="214" y="374"/>
                  </a:cubicBezTo>
                  <a:close/>
                  <a:moveTo>
                    <a:pt x="565" y="1078"/>
                  </a:moveTo>
                  <a:cubicBezTo>
                    <a:pt x="498" y="1095"/>
                    <a:pt x="425" y="1035"/>
                    <a:pt x="388" y="986"/>
                  </a:cubicBezTo>
                  <a:cubicBezTo>
                    <a:pt x="379" y="973"/>
                    <a:pt x="371" y="961"/>
                    <a:pt x="375" y="945"/>
                  </a:cubicBezTo>
                  <a:cubicBezTo>
                    <a:pt x="377" y="936"/>
                    <a:pt x="384" y="928"/>
                    <a:pt x="389" y="920"/>
                  </a:cubicBezTo>
                  <a:cubicBezTo>
                    <a:pt x="412" y="886"/>
                    <a:pt x="431" y="849"/>
                    <a:pt x="447" y="811"/>
                  </a:cubicBezTo>
                  <a:cubicBezTo>
                    <a:pt x="482" y="732"/>
                    <a:pt x="509" y="649"/>
                    <a:pt x="528" y="565"/>
                  </a:cubicBezTo>
                  <a:cubicBezTo>
                    <a:pt x="543" y="501"/>
                    <a:pt x="553" y="437"/>
                    <a:pt x="565" y="372"/>
                  </a:cubicBezTo>
                  <a:cubicBezTo>
                    <a:pt x="582" y="478"/>
                    <a:pt x="578" y="588"/>
                    <a:pt x="557" y="693"/>
                  </a:cubicBezTo>
                  <a:cubicBezTo>
                    <a:pt x="549" y="733"/>
                    <a:pt x="538" y="773"/>
                    <a:pt x="524" y="812"/>
                  </a:cubicBezTo>
                  <a:cubicBezTo>
                    <a:pt x="507" y="861"/>
                    <a:pt x="486" y="912"/>
                    <a:pt x="457" y="955"/>
                  </a:cubicBezTo>
                  <a:cubicBezTo>
                    <a:pt x="487" y="1001"/>
                    <a:pt x="522" y="1045"/>
                    <a:pt x="565" y="1078"/>
                  </a:cubicBezTo>
                  <a:close/>
                  <a:moveTo>
                    <a:pt x="1455" y="374"/>
                  </a:moveTo>
                  <a:cubicBezTo>
                    <a:pt x="1428" y="464"/>
                    <a:pt x="1375" y="533"/>
                    <a:pt x="1297" y="580"/>
                  </a:cubicBezTo>
                  <a:cubicBezTo>
                    <a:pt x="1251" y="427"/>
                    <a:pt x="1244" y="323"/>
                    <a:pt x="1252" y="253"/>
                  </a:cubicBezTo>
                  <a:cubicBezTo>
                    <a:pt x="1265" y="260"/>
                    <a:pt x="1279" y="264"/>
                    <a:pt x="1294" y="264"/>
                  </a:cubicBezTo>
                  <a:cubicBezTo>
                    <a:pt x="1327" y="264"/>
                    <a:pt x="1356" y="246"/>
                    <a:pt x="1370" y="219"/>
                  </a:cubicBezTo>
                  <a:cubicBezTo>
                    <a:pt x="1478" y="219"/>
                    <a:pt x="1478" y="219"/>
                    <a:pt x="1478" y="219"/>
                  </a:cubicBezTo>
                  <a:cubicBezTo>
                    <a:pt x="1478" y="261"/>
                    <a:pt x="1473" y="316"/>
                    <a:pt x="1455" y="374"/>
                  </a:cubicBezTo>
                  <a:close/>
                  <a:moveTo>
                    <a:pt x="1455" y="374"/>
                  </a:moveTo>
                  <a:cubicBezTo>
                    <a:pt x="1455" y="374"/>
                    <a:pt x="1455" y="374"/>
                    <a:pt x="1455" y="37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22"/>
            <p:cNvSpPr>
              <a:spLocks noEditPoints="1"/>
            </p:cNvSpPr>
            <p:nvPr/>
          </p:nvSpPr>
          <p:spPr bwMode="auto">
            <a:xfrm flipH="1">
              <a:off x="4363740" y="2135454"/>
              <a:ext cx="347280" cy="359682"/>
            </a:xfrm>
            <a:custGeom>
              <a:avLst/>
              <a:gdLst>
                <a:gd name="T0" fmla="*/ 30 w 54"/>
                <a:gd name="T1" fmla="*/ 7 h 56"/>
                <a:gd name="T2" fmla="*/ 36 w 54"/>
                <a:gd name="T3" fmla="*/ 4 h 56"/>
                <a:gd name="T4" fmla="*/ 38 w 54"/>
                <a:gd name="T5" fmla="*/ 0 h 56"/>
                <a:gd name="T6" fmla="*/ 41 w 54"/>
                <a:gd name="T7" fmla="*/ 5 h 56"/>
                <a:gd name="T8" fmla="*/ 46 w 54"/>
                <a:gd name="T9" fmla="*/ 5 h 56"/>
                <a:gd name="T10" fmla="*/ 43 w 54"/>
                <a:gd name="T11" fmla="*/ 10 h 56"/>
                <a:gd name="T12" fmla="*/ 44 w 54"/>
                <a:gd name="T13" fmla="*/ 15 h 56"/>
                <a:gd name="T14" fmla="*/ 38 w 54"/>
                <a:gd name="T15" fmla="*/ 13 h 56"/>
                <a:gd name="T16" fmla="*/ 34 w 54"/>
                <a:gd name="T17" fmla="*/ 16 h 56"/>
                <a:gd name="T18" fmla="*/ 34 w 54"/>
                <a:gd name="T19" fmla="*/ 10 h 56"/>
                <a:gd name="T20" fmla="*/ 34 w 54"/>
                <a:gd name="T21" fmla="*/ 21 h 56"/>
                <a:gd name="T22" fmla="*/ 26 w 54"/>
                <a:gd name="T23" fmla="*/ 18 h 56"/>
                <a:gd name="T24" fmla="*/ 21 w 54"/>
                <a:gd name="T25" fmla="*/ 9 h 56"/>
                <a:gd name="T26" fmla="*/ 16 w 54"/>
                <a:gd name="T27" fmla="*/ 16 h 56"/>
                <a:gd name="T28" fmla="*/ 6 w 54"/>
                <a:gd name="T29" fmla="*/ 17 h 56"/>
                <a:gd name="T30" fmla="*/ 11 w 54"/>
                <a:gd name="T31" fmla="*/ 24 h 56"/>
                <a:gd name="T32" fmla="*/ 9 w 54"/>
                <a:gd name="T33" fmla="*/ 34 h 56"/>
                <a:gd name="T34" fmla="*/ 17 w 54"/>
                <a:gd name="T35" fmla="*/ 32 h 56"/>
                <a:gd name="T36" fmla="*/ 26 w 54"/>
                <a:gd name="T37" fmla="*/ 37 h 56"/>
                <a:gd name="T38" fmla="*/ 27 w 54"/>
                <a:gd name="T39" fmla="*/ 28 h 56"/>
                <a:gd name="T40" fmla="*/ 34 w 54"/>
                <a:gd name="T41" fmla="*/ 21 h 56"/>
                <a:gd name="T42" fmla="*/ 8 w 54"/>
                <a:gd name="T43" fmla="*/ 12 h 56"/>
                <a:gd name="T44" fmla="*/ 8 w 54"/>
                <a:gd name="T45" fmla="*/ 9 h 56"/>
                <a:gd name="T46" fmla="*/ 9 w 54"/>
                <a:gd name="T47" fmla="*/ 6 h 56"/>
                <a:gd name="T48" fmla="*/ 7 w 54"/>
                <a:gd name="T49" fmla="*/ 6 h 56"/>
                <a:gd name="T50" fmla="*/ 5 w 54"/>
                <a:gd name="T51" fmla="*/ 4 h 56"/>
                <a:gd name="T52" fmla="*/ 3 w 54"/>
                <a:gd name="T53" fmla="*/ 6 h 56"/>
                <a:gd name="T54" fmla="*/ 0 w 54"/>
                <a:gd name="T55" fmla="*/ 7 h 56"/>
                <a:gd name="T56" fmla="*/ 2 w 54"/>
                <a:gd name="T57" fmla="*/ 9 h 56"/>
                <a:gd name="T58" fmla="*/ 2 w 54"/>
                <a:gd name="T59" fmla="*/ 12 h 56"/>
                <a:gd name="T60" fmla="*/ 5 w 54"/>
                <a:gd name="T61" fmla="*/ 11 h 56"/>
                <a:gd name="T62" fmla="*/ 52 w 54"/>
                <a:gd name="T63" fmla="*/ 50 h 56"/>
                <a:gd name="T64" fmla="*/ 30 w 54"/>
                <a:gd name="T65" fmla="*/ 27 h 56"/>
                <a:gd name="T66" fmla="*/ 29 w 54"/>
                <a:gd name="T67" fmla="*/ 37 h 56"/>
                <a:gd name="T68" fmla="*/ 51 w 54"/>
                <a:gd name="T69" fmla="*/ 55 h 56"/>
                <a:gd name="T70" fmla="*/ 52 w 54"/>
                <a:gd name="T71" fmla="*/ 50 h 56"/>
                <a:gd name="T72" fmla="*/ 52 w 54"/>
                <a:gd name="T73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4" h="56">
                  <a:moveTo>
                    <a:pt x="30" y="7"/>
                  </a:moveTo>
                  <a:cubicBezTo>
                    <a:pt x="30" y="7"/>
                    <a:pt x="30" y="7"/>
                    <a:pt x="30" y="7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5"/>
                    <a:pt x="35" y="5"/>
                    <a:pt x="36" y="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8" y="0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1" y="5"/>
                    <a:pt x="41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10"/>
                    <a:pt x="43" y="10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9" y="13"/>
                    <a:pt x="39" y="13"/>
                    <a:pt x="38" y="13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0"/>
                    <a:pt x="34" y="10"/>
                  </a:cubicBezTo>
                  <a:lnTo>
                    <a:pt x="30" y="7"/>
                  </a:lnTo>
                  <a:close/>
                  <a:moveTo>
                    <a:pt x="34" y="21"/>
                  </a:moveTo>
                  <a:cubicBezTo>
                    <a:pt x="34" y="21"/>
                    <a:pt x="34" y="20"/>
                    <a:pt x="33" y="20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5" y="18"/>
                    <a:pt x="24" y="17"/>
                    <a:pt x="24" y="17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8"/>
                    <a:pt x="20" y="9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5" y="17"/>
                    <a:pt x="14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5"/>
                    <a:pt x="9" y="35"/>
                    <a:pt x="10" y="35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8" y="32"/>
                    <a:pt x="19" y="32"/>
                    <a:pt x="20" y="32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7" y="37"/>
                    <a:pt x="27" y="37"/>
                    <a:pt x="27" y="36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6" y="27"/>
                    <a:pt x="27" y="26"/>
                    <a:pt x="27" y="26"/>
                  </a:cubicBezTo>
                  <a:lnTo>
                    <a:pt x="34" y="21"/>
                  </a:lnTo>
                  <a:close/>
                  <a:moveTo>
                    <a:pt x="6" y="11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9" y="6"/>
                    <a:pt x="9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10"/>
                    <a:pt x="3" y="10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3" y="13"/>
                    <a:pt x="3" y="13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6" y="11"/>
                  </a:cubicBezTo>
                  <a:close/>
                  <a:moveTo>
                    <a:pt x="52" y="50"/>
                  </a:moveTo>
                  <a:cubicBezTo>
                    <a:pt x="47" y="45"/>
                    <a:pt x="47" y="45"/>
                    <a:pt x="47" y="45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29" y="28"/>
                    <a:pt x="29" y="29"/>
                    <a:pt x="29" y="30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9" y="56"/>
                    <a:pt x="50" y="56"/>
                    <a:pt x="51" y="5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4" y="53"/>
                    <a:pt x="53" y="51"/>
                    <a:pt x="52" y="50"/>
                  </a:cubicBezTo>
                  <a:close/>
                  <a:moveTo>
                    <a:pt x="52" y="50"/>
                  </a:moveTo>
                  <a:cubicBezTo>
                    <a:pt x="52" y="50"/>
                    <a:pt x="52" y="50"/>
                    <a:pt x="52" y="5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59" name="Group 17"/>
            <p:cNvGrpSpPr>
              <a:grpSpLocks noChangeAspect="1"/>
            </p:cNvGrpSpPr>
            <p:nvPr/>
          </p:nvGrpSpPr>
          <p:grpSpPr bwMode="auto">
            <a:xfrm>
              <a:off x="4347114" y="3167722"/>
              <a:ext cx="439458" cy="482268"/>
              <a:chOff x="3448" y="2012"/>
              <a:chExt cx="349" cy="383"/>
            </a:xfrm>
            <a:solidFill>
              <a:schemeClr val="bg1"/>
            </a:solidFill>
          </p:grpSpPr>
          <p:sp>
            <p:nvSpPr>
              <p:cNvPr id="60" name="Freeform 18"/>
              <p:cNvSpPr>
                <a:spLocks noEditPoints="1"/>
              </p:cNvSpPr>
              <p:nvPr/>
            </p:nvSpPr>
            <p:spPr bwMode="auto">
              <a:xfrm>
                <a:off x="3490" y="2012"/>
                <a:ext cx="83" cy="83"/>
              </a:xfrm>
              <a:custGeom>
                <a:avLst/>
                <a:gdLst>
                  <a:gd name="T0" fmla="*/ 85 w 85"/>
                  <a:gd name="T1" fmla="*/ 42 h 85"/>
                  <a:gd name="T2" fmla="*/ 43 w 85"/>
                  <a:gd name="T3" fmla="*/ 85 h 85"/>
                  <a:gd name="T4" fmla="*/ 0 w 85"/>
                  <a:gd name="T5" fmla="*/ 42 h 85"/>
                  <a:gd name="T6" fmla="*/ 43 w 85"/>
                  <a:gd name="T7" fmla="*/ 0 h 85"/>
                  <a:gd name="T8" fmla="*/ 85 w 85"/>
                  <a:gd name="T9" fmla="*/ 42 h 85"/>
                  <a:gd name="T10" fmla="*/ 85 w 85"/>
                  <a:gd name="T11" fmla="*/ 42 h 85"/>
                  <a:gd name="T12" fmla="*/ 85 w 85"/>
                  <a:gd name="T13" fmla="*/ 4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85">
                    <a:moveTo>
                      <a:pt x="85" y="42"/>
                    </a:moveTo>
                    <a:cubicBezTo>
                      <a:pt x="85" y="66"/>
                      <a:pt x="66" y="85"/>
                      <a:pt x="43" y="85"/>
                    </a:cubicBezTo>
                    <a:cubicBezTo>
                      <a:pt x="19" y="85"/>
                      <a:pt x="0" y="66"/>
                      <a:pt x="0" y="42"/>
                    </a:cubicBezTo>
                    <a:cubicBezTo>
                      <a:pt x="0" y="19"/>
                      <a:pt x="19" y="0"/>
                      <a:pt x="43" y="0"/>
                    </a:cubicBezTo>
                    <a:cubicBezTo>
                      <a:pt x="66" y="0"/>
                      <a:pt x="85" y="19"/>
                      <a:pt x="85" y="42"/>
                    </a:cubicBezTo>
                    <a:close/>
                    <a:moveTo>
                      <a:pt x="85" y="42"/>
                    </a:moveTo>
                    <a:cubicBezTo>
                      <a:pt x="85" y="42"/>
                      <a:pt x="85" y="42"/>
                      <a:pt x="85" y="4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Freeform 19"/>
              <p:cNvSpPr>
                <a:spLocks noEditPoints="1"/>
              </p:cNvSpPr>
              <p:nvPr/>
            </p:nvSpPr>
            <p:spPr bwMode="auto">
              <a:xfrm>
                <a:off x="3627" y="2012"/>
                <a:ext cx="82" cy="83"/>
              </a:xfrm>
              <a:custGeom>
                <a:avLst/>
                <a:gdLst>
                  <a:gd name="T0" fmla="*/ 84 w 84"/>
                  <a:gd name="T1" fmla="*/ 42 h 85"/>
                  <a:gd name="T2" fmla="*/ 42 w 84"/>
                  <a:gd name="T3" fmla="*/ 85 h 85"/>
                  <a:gd name="T4" fmla="*/ 0 w 84"/>
                  <a:gd name="T5" fmla="*/ 42 h 85"/>
                  <a:gd name="T6" fmla="*/ 42 w 84"/>
                  <a:gd name="T7" fmla="*/ 0 h 85"/>
                  <a:gd name="T8" fmla="*/ 84 w 84"/>
                  <a:gd name="T9" fmla="*/ 42 h 85"/>
                  <a:gd name="T10" fmla="*/ 84 w 84"/>
                  <a:gd name="T11" fmla="*/ 42 h 85"/>
                  <a:gd name="T12" fmla="*/ 84 w 84"/>
                  <a:gd name="T13" fmla="*/ 4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85">
                    <a:moveTo>
                      <a:pt x="84" y="42"/>
                    </a:moveTo>
                    <a:cubicBezTo>
                      <a:pt x="84" y="66"/>
                      <a:pt x="65" y="85"/>
                      <a:pt x="42" y="85"/>
                    </a:cubicBezTo>
                    <a:cubicBezTo>
                      <a:pt x="18" y="85"/>
                      <a:pt x="0" y="66"/>
                      <a:pt x="0" y="42"/>
                    </a:cubicBezTo>
                    <a:cubicBezTo>
                      <a:pt x="0" y="19"/>
                      <a:pt x="18" y="0"/>
                      <a:pt x="42" y="0"/>
                    </a:cubicBezTo>
                    <a:cubicBezTo>
                      <a:pt x="65" y="0"/>
                      <a:pt x="84" y="19"/>
                      <a:pt x="84" y="42"/>
                    </a:cubicBezTo>
                    <a:close/>
                    <a:moveTo>
                      <a:pt x="84" y="42"/>
                    </a:moveTo>
                    <a:cubicBezTo>
                      <a:pt x="84" y="42"/>
                      <a:pt x="84" y="42"/>
                      <a:pt x="84" y="4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Freeform 20"/>
              <p:cNvSpPr>
                <a:spLocks noEditPoints="1"/>
              </p:cNvSpPr>
              <p:nvPr/>
            </p:nvSpPr>
            <p:spPr bwMode="auto">
              <a:xfrm>
                <a:off x="3694" y="2344"/>
                <a:ext cx="43" cy="51"/>
              </a:xfrm>
              <a:custGeom>
                <a:avLst/>
                <a:gdLst>
                  <a:gd name="T0" fmla="*/ 0 w 44"/>
                  <a:gd name="T1" fmla="*/ 0 h 53"/>
                  <a:gd name="T2" fmla="*/ 0 w 44"/>
                  <a:gd name="T3" fmla="*/ 30 h 53"/>
                  <a:gd name="T4" fmla="*/ 22 w 44"/>
                  <a:gd name="T5" fmla="*/ 53 h 53"/>
                  <a:gd name="T6" fmla="*/ 22 w 44"/>
                  <a:gd name="T7" fmla="*/ 53 h 53"/>
                  <a:gd name="T8" fmla="*/ 44 w 44"/>
                  <a:gd name="T9" fmla="*/ 30 h 53"/>
                  <a:gd name="T10" fmla="*/ 44 w 44"/>
                  <a:gd name="T11" fmla="*/ 0 h 53"/>
                  <a:gd name="T12" fmla="*/ 0 w 44"/>
                  <a:gd name="T13" fmla="*/ 0 h 53"/>
                  <a:gd name="T14" fmla="*/ 0 w 44"/>
                  <a:gd name="T15" fmla="*/ 0 h 53"/>
                  <a:gd name="T16" fmla="*/ 0 w 44"/>
                  <a:gd name="T1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53">
                    <a:moveTo>
                      <a:pt x="0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43"/>
                      <a:pt x="10" y="53"/>
                      <a:pt x="22" y="53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34" y="53"/>
                      <a:pt x="44" y="43"/>
                      <a:pt x="44" y="30"/>
                    </a:cubicBezTo>
                    <a:cubicBezTo>
                      <a:pt x="44" y="0"/>
                      <a:pt x="44" y="0"/>
                      <a:pt x="44" y="0"/>
                    </a:cubicBezTo>
                    <a:lnTo>
                      <a:pt x="0" y="0"/>
                    </a:ln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Freeform 21"/>
              <p:cNvSpPr>
                <a:spLocks noEditPoints="1"/>
              </p:cNvSpPr>
              <p:nvPr/>
            </p:nvSpPr>
            <p:spPr bwMode="auto">
              <a:xfrm>
                <a:off x="3448" y="2092"/>
                <a:ext cx="349" cy="303"/>
              </a:xfrm>
              <a:custGeom>
                <a:avLst/>
                <a:gdLst>
                  <a:gd name="T0" fmla="*/ 327 w 359"/>
                  <a:gd name="T1" fmla="*/ 159 h 312"/>
                  <a:gd name="T2" fmla="*/ 312 w 359"/>
                  <a:gd name="T3" fmla="*/ 142 h 312"/>
                  <a:gd name="T4" fmla="*/ 312 w 359"/>
                  <a:gd name="T5" fmla="*/ 138 h 312"/>
                  <a:gd name="T6" fmla="*/ 284 w 359"/>
                  <a:gd name="T7" fmla="*/ 26 h 312"/>
                  <a:gd name="T8" fmla="*/ 254 w 359"/>
                  <a:gd name="T9" fmla="*/ 0 h 312"/>
                  <a:gd name="T10" fmla="*/ 254 w 359"/>
                  <a:gd name="T11" fmla="*/ 0 h 312"/>
                  <a:gd name="T12" fmla="*/ 244 w 359"/>
                  <a:gd name="T13" fmla="*/ 1 h 312"/>
                  <a:gd name="T14" fmla="*/ 235 w 359"/>
                  <a:gd name="T15" fmla="*/ 4 h 312"/>
                  <a:gd name="T16" fmla="*/ 213 w 359"/>
                  <a:gd name="T17" fmla="*/ 34 h 312"/>
                  <a:gd name="T18" fmla="*/ 212 w 359"/>
                  <a:gd name="T19" fmla="*/ 36 h 312"/>
                  <a:gd name="T20" fmla="*/ 201 w 359"/>
                  <a:gd name="T21" fmla="*/ 74 h 312"/>
                  <a:gd name="T22" fmla="*/ 154 w 359"/>
                  <a:gd name="T23" fmla="*/ 82 h 312"/>
                  <a:gd name="T24" fmla="*/ 140 w 359"/>
                  <a:gd name="T25" fmla="*/ 90 h 312"/>
                  <a:gd name="T26" fmla="*/ 111 w 359"/>
                  <a:gd name="T27" fmla="*/ 78 h 312"/>
                  <a:gd name="T28" fmla="*/ 99 w 359"/>
                  <a:gd name="T29" fmla="*/ 36 h 312"/>
                  <a:gd name="T30" fmla="*/ 99 w 359"/>
                  <a:gd name="T31" fmla="*/ 34 h 312"/>
                  <a:gd name="T32" fmla="*/ 76 w 359"/>
                  <a:gd name="T33" fmla="*/ 4 h 312"/>
                  <a:gd name="T34" fmla="*/ 68 w 359"/>
                  <a:gd name="T35" fmla="*/ 1 h 312"/>
                  <a:gd name="T36" fmla="*/ 58 w 359"/>
                  <a:gd name="T37" fmla="*/ 0 h 312"/>
                  <a:gd name="T38" fmla="*/ 58 w 359"/>
                  <a:gd name="T39" fmla="*/ 0 h 312"/>
                  <a:gd name="T40" fmla="*/ 22 w 359"/>
                  <a:gd name="T41" fmla="*/ 26 h 312"/>
                  <a:gd name="T42" fmla="*/ 3 w 359"/>
                  <a:gd name="T43" fmla="*/ 117 h 312"/>
                  <a:gd name="T44" fmla="*/ 14 w 359"/>
                  <a:gd name="T45" fmla="*/ 148 h 312"/>
                  <a:gd name="T46" fmla="*/ 14 w 359"/>
                  <a:gd name="T47" fmla="*/ 289 h 312"/>
                  <a:gd name="T48" fmla="*/ 37 w 359"/>
                  <a:gd name="T49" fmla="*/ 312 h 312"/>
                  <a:gd name="T50" fmla="*/ 59 w 359"/>
                  <a:gd name="T51" fmla="*/ 289 h 312"/>
                  <a:gd name="T52" fmla="*/ 59 w 359"/>
                  <a:gd name="T53" fmla="*/ 156 h 312"/>
                  <a:gd name="T54" fmla="*/ 79 w 359"/>
                  <a:gd name="T55" fmla="*/ 134 h 312"/>
                  <a:gd name="T56" fmla="*/ 86 w 359"/>
                  <a:gd name="T57" fmla="*/ 99 h 312"/>
                  <a:gd name="T58" fmla="*/ 152 w 359"/>
                  <a:gd name="T59" fmla="*/ 126 h 312"/>
                  <a:gd name="T60" fmla="*/ 154 w 359"/>
                  <a:gd name="T61" fmla="*/ 126 h 312"/>
                  <a:gd name="T62" fmla="*/ 170 w 359"/>
                  <a:gd name="T63" fmla="*/ 115 h 312"/>
                  <a:gd name="T64" fmla="*/ 225 w 359"/>
                  <a:gd name="T65" fmla="*/ 96 h 312"/>
                  <a:gd name="T66" fmla="*/ 233 w 359"/>
                  <a:gd name="T67" fmla="*/ 134 h 312"/>
                  <a:gd name="T68" fmla="*/ 249 w 359"/>
                  <a:gd name="T69" fmla="*/ 154 h 312"/>
                  <a:gd name="T70" fmla="*/ 260 w 359"/>
                  <a:gd name="T71" fmla="*/ 154 h 312"/>
                  <a:gd name="T72" fmla="*/ 273 w 359"/>
                  <a:gd name="T73" fmla="*/ 139 h 312"/>
                  <a:gd name="T74" fmla="*/ 253 w 359"/>
                  <a:gd name="T75" fmla="*/ 71 h 312"/>
                  <a:gd name="T76" fmla="*/ 258 w 359"/>
                  <a:gd name="T77" fmla="*/ 68 h 312"/>
                  <a:gd name="T78" fmla="*/ 279 w 359"/>
                  <a:gd name="T79" fmla="*/ 142 h 312"/>
                  <a:gd name="T80" fmla="*/ 264 w 359"/>
                  <a:gd name="T81" fmla="*/ 159 h 312"/>
                  <a:gd name="T82" fmla="*/ 232 w 359"/>
                  <a:gd name="T83" fmla="*/ 159 h 312"/>
                  <a:gd name="T84" fmla="*/ 232 w 359"/>
                  <a:gd name="T85" fmla="*/ 253 h 312"/>
                  <a:gd name="T86" fmla="*/ 359 w 359"/>
                  <a:gd name="T87" fmla="*/ 253 h 312"/>
                  <a:gd name="T88" fmla="*/ 359 w 359"/>
                  <a:gd name="T89" fmla="*/ 159 h 312"/>
                  <a:gd name="T90" fmla="*/ 327 w 359"/>
                  <a:gd name="T91" fmla="*/ 159 h 312"/>
                  <a:gd name="T92" fmla="*/ 275 w 359"/>
                  <a:gd name="T93" fmla="*/ 159 h 312"/>
                  <a:gd name="T94" fmla="*/ 284 w 359"/>
                  <a:gd name="T95" fmla="*/ 152 h 312"/>
                  <a:gd name="T96" fmla="*/ 296 w 359"/>
                  <a:gd name="T97" fmla="*/ 157 h 312"/>
                  <a:gd name="T98" fmla="*/ 299 w 359"/>
                  <a:gd name="T99" fmla="*/ 157 h 312"/>
                  <a:gd name="T100" fmla="*/ 308 w 359"/>
                  <a:gd name="T101" fmla="*/ 152 h 312"/>
                  <a:gd name="T102" fmla="*/ 316 w 359"/>
                  <a:gd name="T103" fmla="*/ 159 h 312"/>
                  <a:gd name="T104" fmla="*/ 275 w 359"/>
                  <a:gd name="T105" fmla="*/ 159 h 312"/>
                  <a:gd name="T106" fmla="*/ 275 w 359"/>
                  <a:gd name="T107" fmla="*/ 159 h 312"/>
                  <a:gd name="T108" fmla="*/ 275 w 359"/>
                  <a:gd name="T109" fmla="*/ 159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59" h="312">
                    <a:moveTo>
                      <a:pt x="327" y="159"/>
                    </a:moveTo>
                    <a:cubicBezTo>
                      <a:pt x="326" y="151"/>
                      <a:pt x="320" y="144"/>
                      <a:pt x="312" y="142"/>
                    </a:cubicBezTo>
                    <a:cubicBezTo>
                      <a:pt x="312" y="141"/>
                      <a:pt x="312" y="139"/>
                      <a:pt x="312" y="138"/>
                    </a:cubicBezTo>
                    <a:cubicBezTo>
                      <a:pt x="310" y="127"/>
                      <a:pt x="284" y="26"/>
                      <a:pt x="284" y="26"/>
                    </a:cubicBezTo>
                    <a:cubicBezTo>
                      <a:pt x="280" y="9"/>
                      <a:pt x="269" y="1"/>
                      <a:pt x="254" y="0"/>
                    </a:cubicBezTo>
                    <a:cubicBezTo>
                      <a:pt x="254" y="0"/>
                      <a:pt x="254" y="0"/>
                      <a:pt x="254" y="0"/>
                    </a:cubicBezTo>
                    <a:cubicBezTo>
                      <a:pt x="254" y="0"/>
                      <a:pt x="249" y="0"/>
                      <a:pt x="244" y="1"/>
                    </a:cubicBezTo>
                    <a:cubicBezTo>
                      <a:pt x="239" y="2"/>
                      <a:pt x="235" y="4"/>
                      <a:pt x="235" y="4"/>
                    </a:cubicBezTo>
                    <a:cubicBezTo>
                      <a:pt x="225" y="10"/>
                      <a:pt x="214" y="20"/>
                      <a:pt x="213" y="34"/>
                    </a:cubicBezTo>
                    <a:cubicBezTo>
                      <a:pt x="213" y="34"/>
                      <a:pt x="213" y="35"/>
                      <a:pt x="212" y="36"/>
                    </a:cubicBezTo>
                    <a:cubicBezTo>
                      <a:pt x="210" y="56"/>
                      <a:pt x="207" y="68"/>
                      <a:pt x="201" y="74"/>
                    </a:cubicBezTo>
                    <a:cubicBezTo>
                      <a:pt x="194" y="80"/>
                      <a:pt x="180" y="82"/>
                      <a:pt x="154" y="82"/>
                    </a:cubicBezTo>
                    <a:cubicBezTo>
                      <a:pt x="148" y="82"/>
                      <a:pt x="143" y="86"/>
                      <a:pt x="140" y="90"/>
                    </a:cubicBezTo>
                    <a:cubicBezTo>
                      <a:pt x="125" y="87"/>
                      <a:pt x="116" y="83"/>
                      <a:pt x="111" y="78"/>
                    </a:cubicBezTo>
                    <a:cubicBezTo>
                      <a:pt x="105" y="70"/>
                      <a:pt x="102" y="57"/>
                      <a:pt x="99" y="36"/>
                    </a:cubicBezTo>
                    <a:cubicBezTo>
                      <a:pt x="99" y="35"/>
                      <a:pt x="99" y="34"/>
                      <a:pt x="99" y="34"/>
                    </a:cubicBezTo>
                    <a:cubicBezTo>
                      <a:pt x="98" y="20"/>
                      <a:pt x="87" y="10"/>
                      <a:pt x="76" y="4"/>
                    </a:cubicBezTo>
                    <a:cubicBezTo>
                      <a:pt x="76" y="4"/>
                      <a:pt x="72" y="2"/>
                      <a:pt x="68" y="1"/>
                    </a:cubicBezTo>
                    <a:cubicBezTo>
                      <a:pt x="63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43" y="1"/>
                      <a:pt x="26" y="9"/>
                      <a:pt x="22" y="26"/>
                    </a:cubicBezTo>
                    <a:cubicBezTo>
                      <a:pt x="3" y="117"/>
                      <a:pt x="3" y="117"/>
                      <a:pt x="3" y="117"/>
                    </a:cubicBezTo>
                    <a:cubicBezTo>
                      <a:pt x="0" y="130"/>
                      <a:pt x="6" y="141"/>
                      <a:pt x="14" y="148"/>
                    </a:cubicBezTo>
                    <a:cubicBezTo>
                      <a:pt x="14" y="289"/>
                      <a:pt x="14" y="289"/>
                      <a:pt x="14" y="289"/>
                    </a:cubicBezTo>
                    <a:cubicBezTo>
                      <a:pt x="14" y="302"/>
                      <a:pt x="24" y="312"/>
                      <a:pt x="37" y="312"/>
                    </a:cubicBezTo>
                    <a:cubicBezTo>
                      <a:pt x="49" y="312"/>
                      <a:pt x="59" y="302"/>
                      <a:pt x="59" y="289"/>
                    </a:cubicBezTo>
                    <a:cubicBezTo>
                      <a:pt x="59" y="156"/>
                      <a:pt x="59" y="156"/>
                      <a:pt x="59" y="156"/>
                    </a:cubicBezTo>
                    <a:cubicBezTo>
                      <a:pt x="68" y="152"/>
                      <a:pt x="76" y="145"/>
                      <a:pt x="79" y="134"/>
                    </a:cubicBezTo>
                    <a:cubicBezTo>
                      <a:pt x="86" y="99"/>
                      <a:pt x="86" y="99"/>
                      <a:pt x="86" y="99"/>
                    </a:cubicBezTo>
                    <a:cubicBezTo>
                      <a:pt x="98" y="113"/>
                      <a:pt x="117" y="121"/>
                      <a:pt x="152" y="126"/>
                    </a:cubicBezTo>
                    <a:cubicBezTo>
                      <a:pt x="153" y="126"/>
                      <a:pt x="154" y="126"/>
                      <a:pt x="154" y="126"/>
                    </a:cubicBezTo>
                    <a:cubicBezTo>
                      <a:pt x="161" y="126"/>
                      <a:pt x="168" y="121"/>
                      <a:pt x="170" y="115"/>
                    </a:cubicBezTo>
                    <a:cubicBezTo>
                      <a:pt x="197" y="113"/>
                      <a:pt x="214" y="108"/>
                      <a:pt x="225" y="96"/>
                    </a:cubicBezTo>
                    <a:cubicBezTo>
                      <a:pt x="233" y="134"/>
                      <a:pt x="233" y="134"/>
                      <a:pt x="233" y="134"/>
                    </a:cubicBezTo>
                    <a:cubicBezTo>
                      <a:pt x="235" y="143"/>
                      <a:pt x="241" y="150"/>
                      <a:pt x="249" y="154"/>
                    </a:cubicBezTo>
                    <a:cubicBezTo>
                      <a:pt x="260" y="154"/>
                      <a:pt x="260" y="154"/>
                      <a:pt x="260" y="154"/>
                    </a:cubicBezTo>
                    <a:cubicBezTo>
                      <a:pt x="262" y="148"/>
                      <a:pt x="267" y="142"/>
                      <a:pt x="273" y="139"/>
                    </a:cubicBezTo>
                    <a:cubicBezTo>
                      <a:pt x="267" y="113"/>
                      <a:pt x="259" y="87"/>
                      <a:pt x="253" y="71"/>
                    </a:cubicBezTo>
                    <a:cubicBezTo>
                      <a:pt x="248" y="62"/>
                      <a:pt x="255" y="59"/>
                      <a:pt x="258" y="68"/>
                    </a:cubicBezTo>
                    <a:cubicBezTo>
                      <a:pt x="261" y="77"/>
                      <a:pt x="274" y="116"/>
                      <a:pt x="279" y="142"/>
                    </a:cubicBezTo>
                    <a:cubicBezTo>
                      <a:pt x="271" y="144"/>
                      <a:pt x="265" y="151"/>
                      <a:pt x="264" y="159"/>
                    </a:cubicBezTo>
                    <a:cubicBezTo>
                      <a:pt x="232" y="159"/>
                      <a:pt x="232" y="159"/>
                      <a:pt x="232" y="159"/>
                    </a:cubicBezTo>
                    <a:cubicBezTo>
                      <a:pt x="232" y="253"/>
                      <a:pt x="232" y="253"/>
                      <a:pt x="232" y="253"/>
                    </a:cubicBezTo>
                    <a:cubicBezTo>
                      <a:pt x="359" y="253"/>
                      <a:pt x="359" y="253"/>
                      <a:pt x="359" y="253"/>
                    </a:cubicBezTo>
                    <a:cubicBezTo>
                      <a:pt x="359" y="159"/>
                      <a:pt x="359" y="159"/>
                      <a:pt x="359" y="159"/>
                    </a:cubicBezTo>
                    <a:lnTo>
                      <a:pt x="327" y="159"/>
                    </a:lnTo>
                    <a:close/>
                    <a:moveTo>
                      <a:pt x="275" y="159"/>
                    </a:moveTo>
                    <a:cubicBezTo>
                      <a:pt x="277" y="155"/>
                      <a:pt x="280" y="153"/>
                      <a:pt x="284" y="152"/>
                    </a:cubicBezTo>
                    <a:cubicBezTo>
                      <a:pt x="287" y="155"/>
                      <a:pt x="291" y="157"/>
                      <a:pt x="296" y="157"/>
                    </a:cubicBezTo>
                    <a:cubicBezTo>
                      <a:pt x="297" y="157"/>
                      <a:pt x="298" y="157"/>
                      <a:pt x="299" y="157"/>
                    </a:cubicBezTo>
                    <a:cubicBezTo>
                      <a:pt x="302" y="156"/>
                      <a:pt x="305" y="155"/>
                      <a:pt x="308" y="152"/>
                    </a:cubicBezTo>
                    <a:cubicBezTo>
                      <a:pt x="312" y="153"/>
                      <a:pt x="315" y="155"/>
                      <a:pt x="316" y="159"/>
                    </a:cubicBezTo>
                    <a:lnTo>
                      <a:pt x="275" y="159"/>
                    </a:lnTo>
                    <a:close/>
                    <a:moveTo>
                      <a:pt x="275" y="159"/>
                    </a:moveTo>
                    <a:cubicBezTo>
                      <a:pt x="275" y="159"/>
                      <a:pt x="275" y="159"/>
                      <a:pt x="275" y="15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4" name="Group 4"/>
            <p:cNvGrpSpPr>
              <a:grpSpLocks noChangeAspect="1"/>
            </p:cNvGrpSpPr>
            <p:nvPr/>
          </p:nvGrpSpPr>
          <p:grpSpPr bwMode="auto">
            <a:xfrm>
              <a:off x="4380890" y="4078605"/>
              <a:ext cx="298236" cy="292682"/>
              <a:chOff x="-706" y="1659"/>
              <a:chExt cx="537" cy="527"/>
            </a:xfrm>
            <a:solidFill>
              <a:schemeClr val="bg1"/>
            </a:solidFill>
          </p:grpSpPr>
          <p:sp>
            <p:nvSpPr>
              <p:cNvPr id="65" name="Freeform 5"/>
              <p:cNvSpPr>
                <a:spLocks noEditPoints="1"/>
              </p:cNvSpPr>
              <p:nvPr/>
            </p:nvSpPr>
            <p:spPr bwMode="auto">
              <a:xfrm>
                <a:off x="-596" y="1659"/>
                <a:ext cx="50" cy="122"/>
              </a:xfrm>
              <a:custGeom>
                <a:avLst/>
                <a:gdLst>
                  <a:gd name="T0" fmla="*/ 61 w 145"/>
                  <a:gd name="T1" fmla="*/ 353 h 353"/>
                  <a:gd name="T2" fmla="*/ 83 w 145"/>
                  <a:gd name="T3" fmla="*/ 353 h 353"/>
                  <a:gd name="T4" fmla="*/ 145 w 145"/>
                  <a:gd name="T5" fmla="*/ 292 h 353"/>
                  <a:gd name="T6" fmla="*/ 145 w 145"/>
                  <a:gd name="T7" fmla="*/ 61 h 353"/>
                  <a:gd name="T8" fmla="*/ 83 w 145"/>
                  <a:gd name="T9" fmla="*/ 0 h 353"/>
                  <a:gd name="T10" fmla="*/ 61 w 145"/>
                  <a:gd name="T11" fmla="*/ 0 h 353"/>
                  <a:gd name="T12" fmla="*/ 0 w 145"/>
                  <a:gd name="T13" fmla="*/ 61 h 353"/>
                  <a:gd name="T14" fmla="*/ 0 w 145"/>
                  <a:gd name="T15" fmla="*/ 292 h 353"/>
                  <a:gd name="T16" fmla="*/ 61 w 145"/>
                  <a:gd name="T17" fmla="*/ 353 h 353"/>
                  <a:gd name="T18" fmla="*/ 61 w 145"/>
                  <a:gd name="T19" fmla="*/ 353 h 353"/>
                  <a:gd name="T20" fmla="*/ 61 w 145"/>
                  <a:gd name="T21" fmla="*/ 353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5" h="353">
                    <a:moveTo>
                      <a:pt x="61" y="353"/>
                    </a:moveTo>
                    <a:cubicBezTo>
                      <a:pt x="83" y="353"/>
                      <a:pt x="83" y="353"/>
                      <a:pt x="83" y="353"/>
                    </a:cubicBezTo>
                    <a:cubicBezTo>
                      <a:pt x="117" y="353"/>
                      <a:pt x="145" y="326"/>
                      <a:pt x="145" y="292"/>
                    </a:cubicBezTo>
                    <a:cubicBezTo>
                      <a:pt x="145" y="61"/>
                      <a:pt x="145" y="61"/>
                      <a:pt x="145" y="61"/>
                    </a:cubicBezTo>
                    <a:cubicBezTo>
                      <a:pt x="145" y="27"/>
                      <a:pt x="117" y="0"/>
                      <a:pt x="83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27" y="0"/>
                      <a:pt x="0" y="27"/>
                      <a:pt x="0" y="61"/>
                    </a:cubicBezTo>
                    <a:cubicBezTo>
                      <a:pt x="0" y="292"/>
                      <a:pt x="0" y="292"/>
                      <a:pt x="0" y="292"/>
                    </a:cubicBezTo>
                    <a:cubicBezTo>
                      <a:pt x="0" y="326"/>
                      <a:pt x="27" y="353"/>
                      <a:pt x="61" y="353"/>
                    </a:cubicBezTo>
                    <a:close/>
                    <a:moveTo>
                      <a:pt x="61" y="353"/>
                    </a:moveTo>
                    <a:cubicBezTo>
                      <a:pt x="61" y="353"/>
                      <a:pt x="61" y="353"/>
                      <a:pt x="61" y="35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6"/>
              <p:cNvSpPr>
                <a:spLocks noEditPoints="1"/>
              </p:cNvSpPr>
              <p:nvPr/>
            </p:nvSpPr>
            <p:spPr bwMode="auto">
              <a:xfrm>
                <a:off x="-325" y="1659"/>
                <a:ext cx="50" cy="122"/>
              </a:xfrm>
              <a:custGeom>
                <a:avLst/>
                <a:gdLst>
                  <a:gd name="T0" fmla="*/ 61 w 144"/>
                  <a:gd name="T1" fmla="*/ 354 h 354"/>
                  <a:gd name="T2" fmla="*/ 83 w 144"/>
                  <a:gd name="T3" fmla="*/ 354 h 354"/>
                  <a:gd name="T4" fmla="*/ 144 w 144"/>
                  <a:gd name="T5" fmla="*/ 293 h 354"/>
                  <a:gd name="T6" fmla="*/ 144 w 144"/>
                  <a:gd name="T7" fmla="*/ 61 h 354"/>
                  <a:gd name="T8" fmla="*/ 83 w 144"/>
                  <a:gd name="T9" fmla="*/ 0 h 354"/>
                  <a:gd name="T10" fmla="*/ 61 w 144"/>
                  <a:gd name="T11" fmla="*/ 0 h 354"/>
                  <a:gd name="T12" fmla="*/ 0 w 144"/>
                  <a:gd name="T13" fmla="*/ 61 h 354"/>
                  <a:gd name="T14" fmla="*/ 0 w 144"/>
                  <a:gd name="T15" fmla="*/ 293 h 354"/>
                  <a:gd name="T16" fmla="*/ 61 w 144"/>
                  <a:gd name="T17" fmla="*/ 354 h 354"/>
                  <a:gd name="T18" fmla="*/ 61 w 144"/>
                  <a:gd name="T19" fmla="*/ 354 h 354"/>
                  <a:gd name="T20" fmla="*/ 61 w 144"/>
                  <a:gd name="T21" fmla="*/ 354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" h="354">
                    <a:moveTo>
                      <a:pt x="61" y="354"/>
                    </a:moveTo>
                    <a:cubicBezTo>
                      <a:pt x="83" y="354"/>
                      <a:pt x="83" y="354"/>
                      <a:pt x="83" y="354"/>
                    </a:cubicBezTo>
                    <a:cubicBezTo>
                      <a:pt x="117" y="354"/>
                      <a:pt x="144" y="326"/>
                      <a:pt x="144" y="293"/>
                    </a:cubicBezTo>
                    <a:cubicBezTo>
                      <a:pt x="144" y="61"/>
                      <a:pt x="144" y="61"/>
                      <a:pt x="144" y="61"/>
                    </a:cubicBezTo>
                    <a:cubicBezTo>
                      <a:pt x="144" y="27"/>
                      <a:pt x="117" y="0"/>
                      <a:pt x="83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27" y="0"/>
                      <a:pt x="0" y="27"/>
                      <a:pt x="0" y="61"/>
                    </a:cubicBezTo>
                    <a:cubicBezTo>
                      <a:pt x="0" y="293"/>
                      <a:pt x="0" y="293"/>
                      <a:pt x="0" y="293"/>
                    </a:cubicBezTo>
                    <a:cubicBezTo>
                      <a:pt x="0" y="326"/>
                      <a:pt x="27" y="354"/>
                      <a:pt x="61" y="354"/>
                    </a:cubicBezTo>
                    <a:close/>
                    <a:moveTo>
                      <a:pt x="61" y="354"/>
                    </a:moveTo>
                    <a:cubicBezTo>
                      <a:pt x="61" y="354"/>
                      <a:pt x="61" y="354"/>
                      <a:pt x="61" y="3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7"/>
              <p:cNvSpPr>
                <a:spLocks noEditPoints="1"/>
              </p:cNvSpPr>
              <p:nvPr/>
            </p:nvSpPr>
            <p:spPr bwMode="auto">
              <a:xfrm>
                <a:off x="-706" y="1702"/>
                <a:ext cx="537" cy="484"/>
              </a:xfrm>
              <a:custGeom>
                <a:avLst/>
                <a:gdLst>
                  <a:gd name="T0" fmla="*/ 1453 w 1552"/>
                  <a:gd name="T1" fmla="*/ 0 h 1398"/>
                  <a:gd name="T2" fmla="*/ 1296 w 1552"/>
                  <a:gd name="T3" fmla="*/ 0 h 1398"/>
                  <a:gd name="T4" fmla="*/ 1296 w 1552"/>
                  <a:gd name="T5" fmla="*/ 183 h 1398"/>
                  <a:gd name="T6" fmla="*/ 1185 w 1552"/>
                  <a:gd name="T7" fmla="*/ 277 h 1398"/>
                  <a:gd name="T8" fmla="*/ 1163 w 1552"/>
                  <a:gd name="T9" fmla="*/ 277 h 1398"/>
                  <a:gd name="T10" fmla="*/ 1052 w 1552"/>
                  <a:gd name="T11" fmla="*/ 167 h 1398"/>
                  <a:gd name="T12" fmla="*/ 1052 w 1552"/>
                  <a:gd name="T13" fmla="*/ 0 h 1398"/>
                  <a:gd name="T14" fmla="*/ 512 w 1552"/>
                  <a:gd name="T15" fmla="*/ 0 h 1398"/>
                  <a:gd name="T16" fmla="*/ 512 w 1552"/>
                  <a:gd name="T17" fmla="*/ 168 h 1398"/>
                  <a:gd name="T18" fmla="*/ 401 w 1552"/>
                  <a:gd name="T19" fmla="*/ 279 h 1398"/>
                  <a:gd name="T20" fmla="*/ 379 w 1552"/>
                  <a:gd name="T21" fmla="*/ 279 h 1398"/>
                  <a:gd name="T22" fmla="*/ 268 w 1552"/>
                  <a:gd name="T23" fmla="*/ 168 h 1398"/>
                  <a:gd name="T24" fmla="*/ 268 w 1552"/>
                  <a:gd name="T25" fmla="*/ 0 h 1398"/>
                  <a:gd name="T26" fmla="*/ 99 w 1552"/>
                  <a:gd name="T27" fmla="*/ 0 h 1398"/>
                  <a:gd name="T28" fmla="*/ 0 w 1552"/>
                  <a:gd name="T29" fmla="*/ 99 h 1398"/>
                  <a:gd name="T30" fmla="*/ 0 w 1552"/>
                  <a:gd name="T31" fmla="*/ 1299 h 1398"/>
                  <a:gd name="T32" fmla="*/ 99 w 1552"/>
                  <a:gd name="T33" fmla="*/ 1398 h 1398"/>
                  <a:gd name="T34" fmla="*/ 1453 w 1552"/>
                  <a:gd name="T35" fmla="*/ 1398 h 1398"/>
                  <a:gd name="T36" fmla="*/ 1552 w 1552"/>
                  <a:gd name="T37" fmla="*/ 1299 h 1398"/>
                  <a:gd name="T38" fmla="*/ 1552 w 1552"/>
                  <a:gd name="T39" fmla="*/ 99 h 1398"/>
                  <a:gd name="T40" fmla="*/ 1453 w 1552"/>
                  <a:gd name="T41" fmla="*/ 0 h 1398"/>
                  <a:gd name="T42" fmla="*/ 1453 w 1552"/>
                  <a:gd name="T43" fmla="*/ 1299 h 1398"/>
                  <a:gd name="T44" fmla="*/ 99 w 1552"/>
                  <a:gd name="T45" fmla="*/ 1299 h 1398"/>
                  <a:gd name="T46" fmla="*/ 99 w 1552"/>
                  <a:gd name="T47" fmla="*/ 393 h 1398"/>
                  <a:gd name="T48" fmla="*/ 1453 w 1552"/>
                  <a:gd name="T49" fmla="*/ 393 h 1398"/>
                  <a:gd name="T50" fmla="*/ 1453 w 1552"/>
                  <a:gd name="T51" fmla="*/ 1299 h 1398"/>
                  <a:gd name="T52" fmla="*/ 1453 w 1552"/>
                  <a:gd name="T53" fmla="*/ 1299 h 1398"/>
                  <a:gd name="T54" fmla="*/ 1453 w 1552"/>
                  <a:gd name="T55" fmla="*/ 1299 h 1398"/>
                  <a:gd name="T56" fmla="*/ 1453 w 1552"/>
                  <a:gd name="T57" fmla="*/ 1299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52" h="1398">
                    <a:moveTo>
                      <a:pt x="1453" y="0"/>
                    </a:moveTo>
                    <a:cubicBezTo>
                      <a:pt x="1296" y="0"/>
                      <a:pt x="1296" y="0"/>
                      <a:pt x="1296" y="0"/>
                    </a:cubicBezTo>
                    <a:cubicBezTo>
                      <a:pt x="1296" y="183"/>
                      <a:pt x="1296" y="183"/>
                      <a:pt x="1296" y="183"/>
                    </a:cubicBezTo>
                    <a:cubicBezTo>
                      <a:pt x="1296" y="244"/>
                      <a:pt x="1246" y="277"/>
                      <a:pt x="1185" y="277"/>
                    </a:cubicBezTo>
                    <a:cubicBezTo>
                      <a:pt x="1163" y="277"/>
                      <a:pt x="1163" y="277"/>
                      <a:pt x="1163" y="277"/>
                    </a:cubicBezTo>
                    <a:cubicBezTo>
                      <a:pt x="1102" y="277"/>
                      <a:pt x="1052" y="228"/>
                      <a:pt x="1052" y="167"/>
                    </a:cubicBezTo>
                    <a:cubicBezTo>
                      <a:pt x="1052" y="0"/>
                      <a:pt x="1052" y="0"/>
                      <a:pt x="1052" y="0"/>
                    </a:cubicBezTo>
                    <a:cubicBezTo>
                      <a:pt x="512" y="0"/>
                      <a:pt x="512" y="0"/>
                      <a:pt x="512" y="0"/>
                    </a:cubicBezTo>
                    <a:cubicBezTo>
                      <a:pt x="512" y="168"/>
                      <a:pt x="512" y="168"/>
                      <a:pt x="512" y="168"/>
                    </a:cubicBezTo>
                    <a:cubicBezTo>
                      <a:pt x="512" y="229"/>
                      <a:pt x="462" y="279"/>
                      <a:pt x="401" y="279"/>
                    </a:cubicBezTo>
                    <a:cubicBezTo>
                      <a:pt x="379" y="279"/>
                      <a:pt x="379" y="279"/>
                      <a:pt x="379" y="279"/>
                    </a:cubicBezTo>
                    <a:cubicBezTo>
                      <a:pt x="318" y="279"/>
                      <a:pt x="268" y="229"/>
                      <a:pt x="268" y="168"/>
                    </a:cubicBezTo>
                    <a:cubicBezTo>
                      <a:pt x="268" y="0"/>
                      <a:pt x="268" y="0"/>
                      <a:pt x="268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45" y="0"/>
                      <a:pt x="0" y="44"/>
                      <a:pt x="0" y="99"/>
                    </a:cubicBezTo>
                    <a:cubicBezTo>
                      <a:pt x="0" y="1299"/>
                      <a:pt x="0" y="1299"/>
                      <a:pt x="0" y="1299"/>
                    </a:cubicBezTo>
                    <a:cubicBezTo>
                      <a:pt x="0" y="1354"/>
                      <a:pt x="45" y="1398"/>
                      <a:pt x="99" y="1398"/>
                    </a:cubicBezTo>
                    <a:cubicBezTo>
                      <a:pt x="1453" y="1398"/>
                      <a:pt x="1453" y="1398"/>
                      <a:pt x="1453" y="1398"/>
                    </a:cubicBezTo>
                    <a:cubicBezTo>
                      <a:pt x="1507" y="1398"/>
                      <a:pt x="1552" y="1354"/>
                      <a:pt x="1552" y="1299"/>
                    </a:cubicBezTo>
                    <a:cubicBezTo>
                      <a:pt x="1552" y="99"/>
                      <a:pt x="1552" y="99"/>
                      <a:pt x="1552" y="99"/>
                    </a:cubicBezTo>
                    <a:cubicBezTo>
                      <a:pt x="1552" y="44"/>
                      <a:pt x="1507" y="0"/>
                      <a:pt x="1453" y="0"/>
                    </a:cubicBezTo>
                    <a:close/>
                    <a:moveTo>
                      <a:pt x="1453" y="1299"/>
                    </a:moveTo>
                    <a:cubicBezTo>
                      <a:pt x="99" y="1299"/>
                      <a:pt x="99" y="1299"/>
                      <a:pt x="99" y="1299"/>
                    </a:cubicBezTo>
                    <a:cubicBezTo>
                      <a:pt x="99" y="393"/>
                      <a:pt x="99" y="393"/>
                      <a:pt x="99" y="393"/>
                    </a:cubicBezTo>
                    <a:cubicBezTo>
                      <a:pt x="1453" y="393"/>
                      <a:pt x="1453" y="393"/>
                      <a:pt x="1453" y="393"/>
                    </a:cubicBezTo>
                    <a:cubicBezTo>
                      <a:pt x="1453" y="1299"/>
                      <a:pt x="1453" y="1299"/>
                      <a:pt x="1453" y="1299"/>
                    </a:cubicBezTo>
                    <a:cubicBezTo>
                      <a:pt x="1453" y="1299"/>
                      <a:pt x="1453" y="1299"/>
                      <a:pt x="1453" y="1299"/>
                    </a:cubicBezTo>
                    <a:close/>
                    <a:moveTo>
                      <a:pt x="1453" y="1299"/>
                    </a:moveTo>
                    <a:cubicBezTo>
                      <a:pt x="1453" y="1299"/>
                      <a:pt x="1453" y="1299"/>
                      <a:pt x="1453" y="129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8"/>
              <p:cNvSpPr>
                <a:spLocks noEditPoints="1"/>
              </p:cNvSpPr>
              <p:nvPr/>
            </p:nvSpPr>
            <p:spPr bwMode="auto">
              <a:xfrm>
                <a:off x="-425" y="1881"/>
                <a:ext cx="71" cy="62"/>
              </a:xfrm>
              <a:custGeom>
                <a:avLst/>
                <a:gdLst>
                  <a:gd name="T0" fmla="*/ 13 w 204"/>
                  <a:gd name="T1" fmla="*/ 180 h 180"/>
                  <a:gd name="T2" fmla="*/ 192 w 204"/>
                  <a:gd name="T3" fmla="*/ 180 h 180"/>
                  <a:gd name="T4" fmla="*/ 204 w 204"/>
                  <a:gd name="T5" fmla="*/ 167 h 180"/>
                  <a:gd name="T6" fmla="*/ 204 w 204"/>
                  <a:gd name="T7" fmla="*/ 13 h 180"/>
                  <a:gd name="T8" fmla="*/ 192 w 204"/>
                  <a:gd name="T9" fmla="*/ 0 h 180"/>
                  <a:gd name="T10" fmla="*/ 13 w 204"/>
                  <a:gd name="T11" fmla="*/ 0 h 180"/>
                  <a:gd name="T12" fmla="*/ 0 w 204"/>
                  <a:gd name="T13" fmla="*/ 13 h 180"/>
                  <a:gd name="T14" fmla="*/ 0 w 204"/>
                  <a:gd name="T15" fmla="*/ 167 h 180"/>
                  <a:gd name="T16" fmla="*/ 13 w 204"/>
                  <a:gd name="T17" fmla="*/ 180 h 180"/>
                  <a:gd name="T18" fmla="*/ 13 w 204"/>
                  <a:gd name="T19" fmla="*/ 180 h 180"/>
                  <a:gd name="T20" fmla="*/ 13 w 204"/>
                  <a:gd name="T21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180">
                    <a:moveTo>
                      <a:pt x="13" y="180"/>
                    </a:moveTo>
                    <a:cubicBezTo>
                      <a:pt x="192" y="180"/>
                      <a:pt x="192" y="180"/>
                      <a:pt x="192" y="180"/>
                    </a:cubicBezTo>
                    <a:cubicBezTo>
                      <a:pt x="199" y="180"/>
                      <a:pt x="204" y="174"/>
                      <a:pt x="204" y="167"/>
                    </a:cubicBezTo>
                    <a:cubicBezTo>
                      <a:pt x="204" y="13"/>
                      <a:pt x="204" y="13"/>
                      <a:pt x="204" y="13"/>
                    </a:cubicBezTo>
                    <a:cubicBezTo>
                      <a:pt x="204" y="5"/>
                      <a:pt x="199" y="0"/>
                      <a:pt x="19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3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0" y="174"/>
                      <a:pt x="6" y="180"/>
                      <a:pt x="13" y="180"/>
                    </a:cubicBezTo>
                    <a:close/>
                    <a:moveTo>
                      <a:pt x="13" y="180"/>
                    </a:moveTo>
                    <a:cubicBezTo>
                      <a:pt x="13" y="180"/>
                      <a:pt x="13" y="180"/>
                      <a:pt x="13" y="18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9"/>
              <p:cNvSpPr>
                <a:spLocks noEditPoints="1"/>
              </p:cNvSpPr>
              <p:nvPr/>
            </p:nvSpPr>
            <p:spPr bwMode="auto">
              <a:xfrm>
                <a:off x="-324" y="1881"/>
                <a:ext cx="71" cy="62"/>
              </a:xfrm>
              <a:custGeom>
                <a:avLst/>
                <a:gdLst>
                  <a:gd name="T0" fmla="*/ 13 w 204"/>
                  <a:gd name="T1" fmla="*/ 180 h 180"/>
                  <a:gd name="T2" fmla="*/ 192 w 204"/>
                  <a:gd name="T3" fmla="*/ 180 h 180"/>
                  <a:gd name="T4" fmla="*/ 204 w 204"/>
                  <a:gd name="T5" fmla="*/ 167 h 180"/>
                  <a:gd name="T6" fmla="*/ 204 w 204"/>
                  <a:gd name="T7" fmla="*/ 13 h 180"/>
                  <a:gd name="T8" fmla="*/ 192 w 204"/>
                  <a:gd name="T9" fmla="*/ 0 h 180"/>
                  <a:gd name="T10" fmla="*/ 13 w 204"/>
                  <a:gd name="T11" fmla="*/ 0 h 180"/>
                  <a:gd name="T12" fmla="*/ 0 w 204"/>
                  <a:gd name="T13" fmla="*/ 13 h 180"/>
                  <a:gd name="T14" fmla="*/ 0 w 204"/>
                  <a:gd name="T15" fmla="*/ 167 h 180"/>
                  <a:gd name="T16" fmla="*/ 13 w 204"/>
                  <a:gd name="T17" fmla="*/ 180 h 180"/>
                  <a:gd name="T18" fmla="*/ 13 w 204"/>
                  <a:gd name="T19" fmla="*/ 180 h 180"/>
                  <a:gd name="T20" fmla="*/ 13 w 204"/>
                  <a:gd name="T21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180">
                    <a:moveTo>
                      <a:pt x="13" y="180"/>
                    </a:moveTo>
                    <a:cubicBezTo>
                      <a:pt x="192" y="180"/>
                      <a:pt x="192" y="180"/>
                      <a:pt x="192" y="180"/>
                    </a:cubicBezTo>
                    <a:cubicBezTo>
                      <a:pt x="199" y="180"/>
                      <a:pt x="204" y="174"/>
                      <a:pt x="204" y="167"/>
                    </a:cubicBezTo>
                    <a:cubicBezTo>
                      <a:pt x="204" y="13"/>
                      <a:pt x="204" y="13"/>
                      <a:pt x="204" y="13"/>
                    </a:cubicBezTo>
                    <a:cubicBezTo>
                      <a:pt x="204" y="5"/>
                      <a:pt x="199" y="0"/>
                      <a:pt x="19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3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0" y="174"/>
                      <a:pt x="6" y="180"/>
                      <a:pt x="13" y="180"/>
                    </a:cubicBezTo>
                    <a:close/>
                    <a:moveTo>
                      <a:pt x="13" y="180"/>
                    </a:moveTo>
                    <a:cubicBezTo>
                      <a:pt x="13" y="180"/>
                      <a:pt x="13" y="180"/>
                      <a:pt x="13" y="18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10"/>
              <p:cNvSpPr>
                <a:spLocks noEditPoints="1"/>
              </p:cNvSpPr>
              <p:nvPr/>
            </p:nvSpPr>
            <p:spPr bwMode="auto">
              <a:xfrm>
                <a:off x="-626" y="1968"/>
                <a:ext cx="71" cy="63"/>
              </a:xfrm>
              <a:custGeom>
                <a:avLst/>
                <a:gdLst>
                  <a:gd name="T0" fmla="*/ 13 w 204"/>
                  <a:gd name="T1" fmla="*/ 180 h 180"/>
                  <a:gd name="T2" fmla="*/ 191 w 204"/>
                  <a:gd name="T3" fmla="*/ 180 h 180"/>
                  <a:gd name="T4" fmla="*/ 204 w 204"/>
                  <a:gd name="T5" fmla="*/ 167 h 180"/>
                  <a:gd name="T6" fmla="*/ 204 w 204"/>
                  <a:gd name="T7" fmla="*/ 12 h 180"/>
                  <a:gd name="T8" fmla="*/ 191 w 204"/>
                  <a:gd name="T9" fmla="*/ 0 h 180"/>
                  <a:gd name="T10" fmla="*/ 13 w 204"/>
                  <a:gd name="T11" fmla="*/ 0 h 180"/>
                  <a:gd name="T12" fmla="*/ 0 w 204"/>
                  <a:gd name="T13" fmla="*/ 12 h 180"/>
                  <a:gd name="T14" fmla="*/ 0 w 204"/>
                  <a:gd name="T15" fmla="*/ 167 h 180"/>
                  <a:gd name="T16" fmla="*/ 13 w 204"/>
                  <a:gd name="T17" fmla="*/ 180 h 180"/>
                  <a:gd name="T18" fmla="*/ 13 w 204"/>
                  <a:gd name="T19" fmla="*/ 180 h 180"/>
                  <a:gd name="T20" fmla="*/ 13 w 204"/>
                  <a:gd name="T21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180">
                    <a:moveTo>
                      <a:pt x="13" y="180"/>
                    </a:moveTo>
                    <a:cubicBezTo>
                      <a:pt x="191" y="180"/>
                      <a:pt x="191" y="180"/>
                      <a:pt x="191" y="180"/>
                    </a:cubicBezTo>
                    <a:cubicBezTo>
                      <a:pt x="199" y="180"/>
                      <a:pt x="204" y="174"/>
                      <a:pt x="204" y="167"/>
                    </a:cubicBezTo>
                    <a:cubicBezTo>
                      <a:pt x="204" y="12"/>
                      <a:pt x="204" y="12"/>
                      <a:pt x="204" y="12"/>
                    </a:cubicBezTo>
                    <a:cubicBezTo>
                      <a:pt x="204" y="5"/>
                      <a:pt x="199" y="0"/>
                      <a:pt x="19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0" y="174"/>
                      <a:pt x="6" y="180"/>
                      <a:pt x="13" y="180"/>
                    </a:cubicBezTo>
                    <a:close/>
                    <a:moveTo>
                      <a:pt x="13" y="180"/>
                    </a:moveTo>
                    <a:cubicBezTo>
                      <a:pt x="13" y="180"/>
                      <a:pt x="13" y="180"/>
                      <a:pt x="13" y="18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11"/>
              <p:cNvSpPr>
                <a:spLocks noEditPoints="1"/>
              </p:cNvSpPr>
              <p:nvPr/>
            </p:nvSpPr>
            <p:spPr bwMode="auto">
              <a:xfrm>
                <a:off x="-525" y="1968"/>
                <a:ext cx="70" cy="63"/>
              </a:xfrm>
              <a:custGeom>
                <a:avLst/>
                <a:gdLst>
                  <a:gd name="T0" fmla="*/ 13 w 204"/>
                  <a:gd name="T1" fmla="*/ 180 h 180"/>
                  <a:gd name="T2" fmla="*/ 192 w 204"/>
                  <a:gd name="T3" fmla="*/ 180 h 180"/>
                  <a:gd name="T4" fmla="*/ 204 w 204"/>
                  <a:gd name="T5" fmla="*/ 167 h 180"/>
                  <a:gd name="T6" fmla="*/ 204 w 204"/>
                  <a:gd name="T7" fmla="*/ 12 h 180"/>
                  <a:gd name="T8" fmla="*/ 192 w 204"/>
                  <a:gd name="T9" fmla="*/ 0 h 180"/>
                  <a:gd name="T10" fmla="*/ 13 w 204"/>
                  <a:gd name="T11" fmla="*/ 0 h 180"/>
                  <a:gd name="T12" fmla="*/ 0 w 204"/>
                  <a:gd name="T13" fmla="*/ 12 h 180"/>
                  <a:gd name="T14" fmla="*/ 0 w 204"/>
                  <a:gd name="T15" fmla="*/ 167 h 180"/>
                  <a:gd name="T16" fmla="*/ 13 w 204"/>
                  <a:gd name="T17" fmla="*/ 180 h 180"/>
                  <a:gd name="T18" fmla="*/ 13 w 204"/>
                  <a:gd name="T19" fmla="*/ 180 h 180"/>
                  <a:gd name="T20" fmla="*/ 13 w 204"/>
                  <a:gd name="T21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180">
                    <a:moveTo>
                      <a:pt x="13" y="180"/>
                    </a:moveTo>
                    <a:cubicBezTo>
                      <a:pt x="192" y="180"/>
                      <a:pt x="192" y="180"/>
                      <a:pt x="192" y="180"/>
                    </a:cubicBezTo>
                    <a:cubicBezTo>
                      <a:pt x="199" y="180"/>
                      <a:pt x="204" y="174"/>
                      <a:pt x="204" y="167"/>
                    </a:cubicBezTo>
                    <a:cubicBezTo>
                      <a:pt x="204" y="12"/>
                      <a:pt x="204" y="12"/>
                      <a:pt x="204" y="12"/>
                    </a:cubicBezTo>
                    <a:cubicBezTo>
                      <a:pt x="204" y="5"/>
                      <a:pt x="199" y="0"/>
                      <a:pt x="19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0" y="174"/>
                      <a:pt x="6" y="180"/>
                      <a:pt x="13" y="180"/>
                    </a:cubicBezTo>
                    <a:close/>
                    <a:moveTo>
                      <a:pt x="13" y="180"/>
                    </a:moveTo>
                    <a:cubicBezTo>
                      <a:pt x="13" y="180"/>
                      <a:pt x="13" y="180"/>
                      <a:pt x="13" y="18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12"/>
              <p:cNvSpPr>
                <a:spLocks noEditPoints="1"/>
              </p:cNvSpPr>
              <p:nvPr/>
            </p:nvSpPr>
            <p:spPr bwMode="auto">
              <a:xfrm>
                <a:off x="-425" y="1968"/>
                <a:ext cx="71" cy="63"/>
              </a:xfrm>
              <a:custGeom>
                <a:avLst/>
                <a:gdLst>
                  <a:gd name="T0" fmla="*/ 13 w 204"/>
                  <a:gd name="T1" fmla="*/ 180 h 180"/>
                  <a:gd name="T2" fmla="*/ 192 w 204"/>
                  <a:gd name="T3" fmla="*/ 180 h 180"/>
                  <a:gd name="T4" fmla="*/ 204 w 204"/>
                  <a:gd name="T5" fmla="*/ 167 h 180"/>
                  <a:gd name="T6" fmla="*/ 204 w 204"/>
                  <a:gd name="T7" fmla="*/ 12 h 180"/>
                  <a:gd name="T8" fmla="*/ 192 w 204"/>
                  <a:gd name="T9" fmla="*/ 0 h 180"/>
                  <a:gd name="T10" fmla="*/ 13 w 204"/>
                  <a:gd name="T11" fmla="*/ 0 h 180"/>
                  <a:gd name="T12" fmla="*/ 0 w 204"/>
                  <a:gd name="T13" fmla="*/ 12 h 180"/>
                  <a:gd name="T14" fmla="*/ 0 w 204"/>
                  <a:gd name="T15" fmla="*/ 167 h 180"/>
                  <a:gd name="T16" fmla="*/ 13 w 204"/>
                  <a:gd name="T17" fmla="*/ 180 h 180"/>
                  <a:gd name="T18" fmla="*/ 13 w 204"/>
                  <a:gd name="T19" fmla="*/ 180 h 180"/>
                  <a:gd name="T20" fmla="*/ 13 w 204"/>
                  <a:gd name="T21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180">
                    <a:moveTo>
                      <a:pt x="13" y="180"/>
                    </a:moveTo>
                    <a:cubicBezTo>
                      <a:pt x="192" y="180"/>
                      <a:pt x="192" y="180"/>
                      <a:pt x="192" y="180"/>
                    </a:cubicBezTo>
                    <a:cubicBezTo>
                      <a:pt x="199" y="180"/>
                      <a:pt x="204" y="174"/>
                      <a:pt x="204" y="167"/>
                    </a:cubicBezTo>
                    <a:cubicBezTo>
                      <a:pt x="204" y="12"/>
                      <a:pt x="204" y="12"/>
                      <a:pt x="204" y="12"/>
                    </a:cubicBezTo>
                    <a:cubicBezTo>
                      <a:pt x="204" y="5"/>
                      <a:pt x="199" y="0"/>
                      <a:pt x="19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0" y="174"/>
                      <a:pt x="6" y="180"/>
                      <a:pt x="13" y="180"/>
                    </a:cubicBezTo>
                    <a:close/>
                    <a:moveTo>
                      <a:pt x="13" y="180"/>
                    </a:moveTo>
                    <a:cubicBezTo>
                      <a:pt x="13" y="180"/>
                      <a:pt x="13" y="180"/>
                      <a:pt x="13" y="18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13"/>
              <p:cNvSpPr>
                <a:spLocks noEditPoints="1"/>
              </p:cNvSpPr>
              <p:nvPr/>
            </p:nvSpPr>
            <p:spPr bwMode="auto">
              <a:xfrm>
                <a:off x="-324" y="1968"/>
                <a:ext cx="71" cy="63"/>
              </a:xfrm>
              <a:custGeom>
                <a:avLst/>
                <a:gdLst>
                  <a:gd name="T0" fmla="*/ 13 w 204"/>
                  <a:gd name="T1" fmla="*/ 180 h 180"/>
                  <a:gd name="T2" fmla="*/ 192 w 204"/>
                  <a:gd name="T3" fmla="*/ 180 h 180"/>
                  <a:gd name="T4" fmla="*/ 204 w 204"/>
                  <a:gd name="T5" fmla="*/ 167 h 180"/>
                  <a:gd name="T6" fmla="*/ 204 w 204"/>
                  <a:gd name="T7" fmla="*/ 12 h 180"/>
                  <a:gd name="T8" fmla="*/ 192 w 204"/>
                  <a:gd name="T9" fmla="*/ 0 h 180"/>
                  <a:gd name="T10" fmla="*/ 13 w 204"/>
                  <a:gd name="T11" fmla="*/ 0 h 180"/>
                  <a:gd name="T12" fmla="*/ 0 w 204"/>
                  <a:gd name="T13" fmla="*/ 12 h 180"/>
                  <a:gd name="T14" fmla="*/ 0 w 204"/>
                  <a:gd name="T15" fmla="*/ 167 h 180"/>
                  <a:gd name="T16" fmla="*/ 13 w 204"/>
                  <a:gd name="T17" fmla="*/ 180 h 180"/>
                  <a:gd name="T18" fmla="*/ 13 w 204"/>
                  <a:gd name="T19" fmla="*/ 180 h 180"/>
                  <a:gd name="T20" fmla="*/ 13 w 204"/>
                  <a:gd name="T21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180">
                    <a:moveTo>
                      <a:pt x="13" y="180"/>
                    </a:moveTo>
                    <a:cubicBezTo>
                      <a:pt x="192" y="180"/>
                      <a:pt x="192" y="180"/>
                      <a:pt x="192" y="180"/>
                    </a:cubicBezTo>
                    <a:cubicBezTo>
                      <a:pt x="199" y="180"/>
                      <a:pt x="204" y="174"/>
                      <a:pt x="204" y="167"/>
                    </a:cubicBezTo>
                    <a:cubicBezTo>
                      <a:pt x="204" y="12"/>
                      <a:pt x="204" y="12"/>
                      <a:pt x="204" y="12"/>
                    </a:cubicBezTo>
                    <a:cubicBezTo>
                      <a:pt x="204" y="5"/>
                      <a:pt x="199" y="0"/>
                      <a:pt x="19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0" y="174"/>
                      <a:pt x="6" y="180"/>
                      <a:pt x="13" y="180"/>
                    </a:cubicBezTo>
                    <a:close/>
                    <a:moveTo>
                      <a:pt x="13" y="180"/>
                    </a:moveTo>
                    <a:cubicBezTo>
                      <a:pt x="13" y="180"/>
                      <a:pt x="13" y="180"/>
                      <a:pt x="13" y="18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14"/>
              <p:cNvSpPr>
                <a:spLocks noEditPoints="1"/>
              </p:cNvSpPr>
              <p:nvPr/>
            </p:nvSpPr>
            <p:spPr bwMode="auto">
              <a:xfrm>
                <a:off x="-626" y="2056"/>
                <a:ext cx="71" cy="62"/>
              </a:xfrm>
              <a:custGeom>
                <a:avLst/>
                <a:gdLst>
                  <a:gd name="T0" fmla="*/ 191 w 204"/>
                  <a:gd name="T1" fmla="*/ 0 h 180"/>
                  <a:gd name="T2" fmla="*/ 13 w 204"/>
                  <a:gd name="T3" fmla="*/ 0 h 180"/>
                  <a:gd name="T4" fmla="*/ 0 w 204"/>
                  <a:gd name="T5" fmla="*/ 13 h 180"/>
                  <a:gd name="T6" fmla="*/ 0 w 204"/>
                  <a:gd name="T7" fmla="*/ 168 h 180"/>
                  <a:gd name="T8" fmla="*/ 13 w 204"/>
                  <a:gd name="T9" fmla="*/ 180 h 180"/>
                  <a:gd name="T10" fmla="*/ 191 w 204"/>
                  <a:gd name="T11" fmla="*/ 180 h 180"/>
                  <a:gd name="T12" fmla="*/ 204 w 204"/>
                  <a:gd name="T13" fmla="*/ 168 h 180"/>
                  <a:gd name="T14" fmla="*/ 204 w 204"/>
                  <a:gd name="T15" fmla="*/ 13 h 180"/>
                  <a:gd name="T16" fmla="*/ 191 w 204"/>
                  <a:gd name="T17" fmla="*/ 0 h 180"/>
                  <a:gd name="T18" fmla="*/ 191 w 204"/>
                  <a:gd name="T19" fmla="*/ 0 h 180"/>
                  <a:gd name="T20" fmla="*/ 191 w 204"/>
                  <a:gd name="T21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180">
                    <a:moveTo>
                      <a:pt x="191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175"/>
                      <a:pt x="6" y="180"/>
                      <a:pt x="13" y="180"/>
                    </a:cubicBezTo>
                    <a:cubicBezTo>
                      <a:pt x="191" y="180"/>
                      <a:pt x="191" y="180"/>
                      <a:pt x="191" y="180"/>
                    </a:cubicBezTo>
                    <a:cubicBezTo>
                      <a:pt x="199" y="180"/>
                      <a:pt x="204" y="175"/>
                      <a:pt x="204" y="168"/>
                    </a:cubicBezTo>
                    <a:cubicBezTo>
                      <a:pt x="204" y="13"/>
                      <a:pt x="204" y="13"/>
                      <a:pt x="204" y="13"/>
                    </a:cubicBezTo>
                    <a:cubicBezTo>
                      <a:pt x="204" y="6"/>
                      <a:pt x="199" y="0"/>
                      <a:pt x="191" y="0"/>
                    </a:cubicBezTo>
                    <a:close/>
                    <a:moveTo>
                      <a:pt x="191" y="0"/>
                    </a:moveTo>
                    <a:cubicBezTo>
                      <a:pt x="191" y="0"/>
                      <a:pt x="191" y="0"/>
                      <a:pt x="19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15"/>
              <p:cNvSpPr>
                <a:spLocks noEditPoints="1"/>
              </p:cNvSpPr>
              <p:nvPr/>
            </p:nvSpPr>
            <p:spPr bwMode="auto">
              <a:xfrm>
                <a:off x="-525" y="2056"/>
                <a:ext cx="70" cy="62"/>
              </a:xfrm>
              <a:custGeom>
                <a:avLst/>
                <a:gdLst>
                  <a:gd name="T0" fmla="*/ 192 w 204"/>
                  <a:gd name="T1" fmla="*/ 0 h 180"/>
                  <a:gd name="T2" fmla="*/ 13 w 204"/>
                  <a:gd name="T3" fmla="*/ 0 h 180"/>
                  <a:gd name="T4" fmla="*/ 0 w 204"/>
                  <a:gd name="T5" fmla="*/ 13 h 180"/>
                  <a:gd name="T6" fmla="*/ 0 w 204"/>
                  <a:gd name="T7" fmla="*/ 168 h 180"/>
                  <a:gd name="T8" fmla="*/ 13 w 204"/>
                  <a:gd name="T9" fmla="*/ 180 h 180"/>
                  <a:gd name="T10" fmla="*/ 192 w 204"/>
                  <a:gd name="T11" fmla="*/ 180 h 180"/>
                  <a:gd name="T12" fmla="*/ 204 w 204"/>
                  <a:gd name="T13" fmla="*/ 168 h 180"/>
                  <a:gd name="T14" fmla="*/ 204 w 204"/>
                  <a:gd name="T15" fmla="*/ 13 h 180"/>
                  <a:gd name="T16" fmla="*/ 192 w 204"/>
                  <a:gd name="T17" fmla="*/ 0 h 180"/>
                  <a:gd name="T18" fmla="*/ 192 w 204"/>
                  <a:gd name="T19" fmla="*/ 0 h 180"/>
                  <a:gd name="T20" fmla="*/ 192 w 204"/>
                  <a:gd name="T21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180">
                    <a:moveTo>
                      <a:pt x="192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175"/>
                      <a:pt x="6" y="180"/>
                      <a:pt x="13" y="180"/>
                    </a:cubicBezTo>
                    <a:cubicBezTo>
                      <a:pt x="192" y="180"/>
                      <a:pt x="192" y="180"/>
                      <a:pt x="192" y="180"/>
                    </a:cubicBezTo>
                    <a:cubicBezTo>
                      <a:pt x="199" y="180"/>
                      <a:pt x="204" y="175"/>
                      <a:pt x="204" y="168"/>
                    </a:cubicBezTo>
                    <a:cubicBezTo>
                      <a:pt x="204" y="13"/>
                      <a:pt x="204" y="13"/>
                      <a:pt x="204" y="13"/>
                    </a:cubicBezTo>
                    <a:cubicBezTo>
                      <a:pt x="204" y="6"/>
                      <a:pt x="199" y="0"/>
                      <a:pt x="192" y="0"/>
                    </a:cubicBezTo>
                    <a:close/>
                    <a:moveTo>
                      <a:pt x="192" y="0"/>
                    </a:moveTo>
                    <a:cubicBezTo>
                      <a:pt x="192" y="0"/>
                      <a:pt x="192" y="0"/>
                      <a:pt x="19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16"/>
              <p:cNvSpPr>
                <a:spLocks noEditPoints="1"/>
              </p:cNvSpPr>
              <p:nvPr/>
            </p:nvSpPr>
            <p:spPr bwMode="auto">
              <a:xfrm>
                <a:off x="-425" y="2056"/>
                <a:ext cx="71" cy="62"/>
              </a:xfrm>
              <a:custGeom>
                <a:avLst/>
                <a:gdLst>
                  <a:gd name="T0" fmla="*/ 192 w 204"/>
                  <a:gd name="T1" fmla="*/ 0 h 180"/>
                  <a:gd name="T2" fmla="*/ 13 w 204"/>
                  <a:gd name="T3" fmla="*/ 0 h 180"/>
                  <a:gd name="T4" fmla="*/ 0 w 204"/>
                  <a:gd name="T5" fmla="*/ 13 h 180"/>
                  <a:gd name="T6" fmla="*/ 0 w 204"/>
                  <a:gd name="T7" fmla="*/ 168 h 180"/>
                  <a:gd name="T8" fmla="*/ 13 w 204"/>
                  <a:gd name="T9" fmla="*/ 180 h 180"/>
                  <a:gd name="T10" fmla="*/ 192 w 204"/>
                  <a:gd name="T11" fmla="*/ 180 h 180"/>
                  <a:gd name="T12" fmla="*/ 204 w 204"/>
                  <a:gd name="T13" fmla="*/ 168 h 180"/>
                  <a:gd name="T14" fmla="*/ 204 w 204"/>
                  <a:gd name="T15" fmla="*/ 13 h 180"/>
                  <a:gd name="T16" fmla="*/ 192 w 204"/>
                  <a:gd name="T17" fmla="*/ 0 h 180"/>
                  <a:gd name="T18" fmla="*/ 192 w 204"/>
                  <a:gd name="T19" fmla="*/ 0 h 180"/>
                  <a:gd name="T20" fmla="*/ 192 w 204"/>
                  <a:gd name="T21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180">
                    <a:moveTo>
                      <a:pt x="192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175"/>
                      <a:pt x="6" y="180"/>
                      <a:pt x="13" y="180"/>
                    </a:cubicBezTo>
                    <a:cubicBezTo>
                      <a:pt x="192" y="180"/>
                      <a:pt x="192" y="180"/>
                      <a:pt x="192" y="180"/>
                    </a:cubicBezTo>
                    <a:cubicBezTo>
                      <a:pt x="199" y="180"/>
                      <a:pt x="204" y="175"/>
                      <a:pt x="204" y="168"/>
                    </a:cubicBezTo>
                    <a:cubicBezTo>
                      <a:pt x="204" y="13"/>
                      <a:pt x="204" y="13"/>
                      <a:pt x="204" y="13"/>
                    </a:cubicBezTo>
                    <a:cubicBezTo>
                      <a:pt x="204" y="6"/>
                      <a:pt x="199" y="0"/>
                      <a:pt x="192" y="0"/>
                    </a:cubicBezTo>
                    <a:close/>
                    <a:moveTo>
                      <a:pt x="192" y="0"/>
                    </a:moveTo>
                    <a:cubicBezTo>
                      <a:pt x="192" y="0"/>
                      <a:pt x="192" y="0"/>
                      <a:pt x="19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17"/>
              <p:cNvSpPr>
                <a:spLocks noEditPoints="1"/>
              </p:cNvSpPr>
              <p:nvPr/>
            </p:nvSpPr>
            <p:spPr bwMode="auto">
              <a:xfrm>
                <a:off x="-324" y="2056"/>
                <a:ext cx="71" cy="62"/>
              </a:xfrm>
              <a:custGeom>
                <a:avLst/>
                <a:gdLst>
                  <a:gd name="T0" fmla="*/ 192 w 204"/>
                  <a:gd name="T1" fmla="*/ 0 h 180"/>
                  <a:gd name="T2" fmla="*/ 13 w 204"/>
                  <a:gd name="T3" fmla="*/ 0 h 180"/>
                  <a:gd name="T4" fmla="*/ 0 w 204"/>
                  <a:gd name="T5" fmla="*/ 13 h 180"/>
                  <a:gd name="T6" fmla="*/ 0 w 204"/>
                  <a:gd name="T7" fmla="*/ 168 h 180"/>
                  <a:gd name="T8" fmla="*/ 13 w 204"/>
                  <a:gd name="T9" fmla="*/ 180 h 180"/>
                  <a:gd name="T10" fmla="*/ 192 w 204"/>
                  <a:gd name="T11" fmla="*/ 180 h 180"/>
                  <a:gd name="T12" fmla="*/ 204 w 204"/>
                  <a:gd name="T13" fmla="*/ 168 h 180"/>
                  <a:gd name="T14" fmla="*/ 204 w 204"/>
                  <a:gd name="T15" fmla="*/ 13 h 180"/>
                  <a:gd name="T16" fmla="*/ 192 w 204"/>
                  <a:gd name="T17" fmla="*/ 0 h 180"/>
                  <a:gd name="T18" fmla="*/ 192 w 204"/>
                  <a:gd name="T19" fmla="*/ 0 h 180"/>
                  <a:gd name="T20" fmla="*/ 192 w 204"/>
                  <a:gd name="T21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180">
                    <a:moveTo>
                      <a:pt x="192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175"/>
                      <a:pt x="6" y="180"/>
                      <a:pt x="13" y="180"/>
                    </a:cubicBezTo>
                    <a:cubicBezTo>
                      <a:pt x="192" y="180"/>
                      <a:pt x="192" y="180"/>
                      <a:pt x="192" y="180"/>
                    </a:cubicBezTo>
                    <a:cubicBezTo>
                      <a:pt x="199" y="180"/>
                      <a:pt x="204" y="175"/>
                      <a:pt x="204" y="168"/>
                    </a:cubicBezTo>
                    <a:cubicBezTo>
                      <a:pt x="204" y="13"/>
                      <a:pt x="204" y="13"/>
                      <a:pt x="204" y="13"/>
                    </a:cubicBezTo>
                    <a:cubicBezTo>
                      <a:pt x="204" y="6"/>
                      <a:pt x="199" y="0"/>
                      <a:pt x="192" y="0"/>
                    </a:cubicBezTo>
                    <a:close/>
                    <a:moveTo>
                      <a:pt x="192" y="0"/>
                    </a:moveTo>
                    <a:cubicBezTo>
                      <a:pt x="192" y="0"/>
                      <a:pt x="192" y="0"/>
                      <a:pt x="19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533400" y="910655"/>
            <a:ext cx="2898801" cy="1211071"/>
            <a:chOff x="741750" y="1032659"/>
            <a:chExt cx="2898801" cy="1211071"/>
          </a:xfrm>
        </p:grpSpPr>
        <p:grpSp>
          <p:nvGrpSpPr>
            <p:cNvPr id="32" name="Group 31"/>
            <p:cNvGrpSpPr/>
            <p:nvPr/>
          </p:nvGrpSpPr>
          <p:grpSpPr>
            <a:xfrm flipV="1">
              <a:off x="2864157" y="1448680"/>
              <a:ext cx="776394" cy="169302"/>
              <a:chOff x="2545080" y="3372512"/>
              <a:chExt cx="776394" cy="169302"/>
            </a:xfrm>
          </p:grpSpPr>
          <p:cxnSp>
            <p:nvCxnSpPr>
              <p:cNvPr id="33" name="Straight Arrow Connector 32"/>
              <p:cNvCxnSpPr/>
              <p:nvPr/>
            </p:nvCxnSpPr>
            <p:spPr>
              <a:xfrm flipH="1">
                <a:off x="2910839" y="3372512"/>
                <a:ext cx="410635" cy="169300"/>
              </a:xfrm>
              <a:prstGeom prst="straightConnector1">
                <a:avLst/>
              </a:prstGeom>
              <a:ln w="12700">
                <a:solidFill>
                  <a:schemeClr val="accent4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Arrow Connector 33"/>
              <p:cNvCxnSpPr/>
              <p:nvPr/>
            </p:nvCxnSpPr>
            <p:spPr>
              <a:xfrm flipV="1">
                <a:off x="2545080" y="3541814"/>
                <a:ext cx="365758" cy="0"/>
              </a:xfrm>
              <a:prstGeom prst="straightConnector1">
                <a:avLst/>
              </a:prstGeom>
              <a:ln w="12700">
                <a:solidFill>
                  <a:schemeClr val="accent4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0" name="Title 1"/>
            <p:cNvSpPr txBox="1">
              <a:spLocks/>
            </p:cNvSpPr>
            <p:nvPr/>
          </p:nvSpPr>
          <p:spPr>
            <a:xfrm>
              <a:off x="741750" y="1437007"/>
              <a:ext cx="2012011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1100" dirty="0" err="1" smtClean="0">
                  <a:latin typeface="Arial" pitchFamily="34" charset="0"/>
                  <a:cs typeface="Arial" pitchFamily="34" charset="0"/>
                </a:rPr>
                <a:t>Hãy</a:t>
              </a:r>
              <a:r>
                <a:rPr lang="en-US" sz="1100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latin typeface="Arial" pitchFamily="34" charset="0"/>
                  <a:cs typeface="Arial" pitchFamily="34" charset="0"/>
                </a:rPr>
                <a:t>thêm</a:t>
              </a:r>
              <a:r>
                <a:rPr lang="en-US" sz="1100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latin typeface="Arial" pitchFamily="34" charset="0"/>
                  <a:cs typeface="Arial" pitchFamily="34" charset="0"/>
                </a:rPr>
                <a:t>văn</a:t>
              </a:r>
              <a:r>
                <a:rPr lang="en-US" sz="1100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latin typeface="Arial" pitchFamily="34" charset="0"/>
                  <a:cs typeface="Arial" pitchFamily="34" charset="0"/>
                </a:rPr>
                <a:t>bản</a:t>
              </a:r>
              <a:r>
                <a:rPr lang="en-US" sz="1100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latin typeface="Arial" pitchFamily="34" charset="0"/>
                  <a:cs typeface="Arial" pitchFamily="34" charset="0"/>
                </a:rPr>
                <a:t>của</a:t>
              </a:r>
              <a:r>
                <a:rPr lang="en-US" sz="1100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latin typeface="Arial" pitchFamily="34" charset="0"/>
                  <a:cs typeface="Arial" pitchFamily="34" charset="0"/>
                </a:rPr>
                <a:t>bạn</a:t>
              </a:r>
              <a:r>
                <a:rPr lang="en-US" sz="1100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latin typeface="Arial" pitchFamily="34" charset="0"/>
                  <a:cs typeface="Arial" pitchFamily="34" charset="0"/>
                </a:rPr>
                <a:t>tại</a:t>
              </a:r>
              <a:r>
                <a:rPr lang="en-US" sz="1100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latin typeface="Arial" pitchFamily="34" charset="0"/>
                  <a:cs typeface="Arial" pitchFamily="34" charset="0"/>
                </a:rPr>
                <a:t>đây</a:t>
              </a:r>
              <a:endParaRPr lang="en-US" sz="11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" name="Title 1"/>
            <p:cNvSpPr txBox="1">
              <a:spLocks/>
            </p:cNvSpPr>
            <p:nvPr/>
          </p:nvSpPr>
          <p:spPr>
            <a:xfrm>
              <a:off x="741750" y="1032659"/>
              <a:ext cx="143476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2000" b="1" dirty="0" err="1" smtClean="0">
                  <a:solidFill>
                    <a:schemeClr val="accent4"/>
                  </a:solidFill>
                  <a:latin typeface="Arial" pitchFamily="34" charset="0"/>
                  <a:cs typeface="Arial" pitchFamily="34" charset="0"/>
                </a:rPr>
                <a:t>Nội</a:t>
              </a:r>
              <a:r>
                <a:rPr lang="en-US" sz="2000" b="1" dirty="0" smtClean="0">
                  <a:solidFill>
                    <a:schemeClr val="accent4"/>
                  </a:solidFill>
                  <a:latin typeface="Arial" pitchFamily="34" charset="0"/>
                  <a:cs typeface="Arial" pitchFamily="34" charset="0"/>
                </a:rPr>
                <a:t> dung</a:t>
              </a:r>
              <a:endParaRPr lang="en-US" sz="2000" b="1" dirty="0">
                <a:solidFill>
                  <a:schemeClr val="accent4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6" name="Title 1"/>
            <p:cNvSpPr txBox="1">
              <a:spLocks/>
            </p:cNvSpPr>
            <p:nvPr/>
          </p:nvSpPr>
          <p:spPr>
            <a:xfrm>
              <a:off x="741750" y="1881780"/>
              <a:ext cx="143476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2000" b="1" dirty="0" smtClean="0">
                  <a:solidFill>
                    <a:schemeClr val="accent4"/>
                  </a:solidFill>
                  <a:latin typeface="Arial" pitchFamily="34" charset="0"/>
                  <a:cs typeface="Arial" pitchFamily="34" charset="0"/>
                </a:rPr>
                <a:t>90%</a:t>
              </a:r>
              <a:endParaRPr lang="en-US" sz="2000" b="1" dirty="0">
                <a:solidFill>
                  <a:schemeClr val="accent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21825" y="2552682"/>
            <a:ext cx="2556655" cy="1273036"/>
            <a:chOff x="521825" y="2674686"/>
            <a:chExt cx="2556655" cy="1273036"/>
          </a:xfrm>
        </p:grpSpPr>
        <p:grpSp>
          <p:nvGrpSpPr>
            <p:cNvPr id="31" name="Group 30"/>
            <p:cNvGrpSpPr/>
            <p:nvPr/>
          </p:nvGrpSpPr>
          <p:grpSpPr>
            <a:xfrm>
              <a:off x="533400" y="3346791"/>
              <a:ext cx="2545080" cy="195023"/>
              <a:chOff x="533400" y="3346791"/>
              <a:chExt cx="2545080" cy="195023"/>
            </a:xfrm>
          </p:grpSpPr>
          <p:cxnSp>
            <p:nvCxnSpPr>
              <p:cNvPr id="21" name="Straight Arrow Connector 20"/>
              <p:cNvCxnSpPr/>
              <p:nvPr/>
            </p:nvCxnSpPr>
            <p:spPr>
              <a:xfrm flipH="1">
                <a:off x="2910839" y="3346791"/>
                <a:ext cx="167641" cy="195023"/>
              </a:xfrm>
              <a:prstGeom prst="straightConnector1">
                <a:avLst/>
              </a:prstGeom>
              <a:ln w="12700">
                <a:solidFill>
                  <a:schemeClr val="accent2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Arrow Connector 27"/>
              <p:cNvCxnSpPr/>
              <p:nvPr/>
            </p:nvCxnSpPr>
            <p:spPr>
              <a:xfrm>
                <a:off x="533400" y="3541814"/>
                <a:ext cx="2377439" cy="0"/>
              </a:xfrm>
              <a:prstGeom prst="straightConnector1">
                <a:avLst/>
              </a:prstGeom>
              <a:ln w="12700">
                <a:solidFill>
                  <a:schemeClr val="accent2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9" name="Title 1"/>
            <p:cNvSpPr txBox="1">
              <a:spLocks/>
            </p:cNvSpPr>
            <p:nvPr/>
          </p:nvSpPr>
          <p:spPr>
            <a:xfrm>
              <a:off x="521825" y="2674686"/>
              <a:ext cx="143476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2000" b="1" dirty="0" err="1">
                  <a:solidFill>
                    <a:schemeClr val="accent2"/>
                  </a:solidFill>
                  <a:latin typeface="Arial" pitchFamily="34" charset="0"/>
                  <a:cs typeface="Arial" pitchFamily="34" charset="0"/>
                </a:rPr>
                <a:t>Nội</a:t>
              </a:r>
              <a:r>
                <a:rPr lang="en-US" sz="2000" b="1" dirty="0">
                  <a:solidFill>
                    <a:schemeClr val="accent2"/>
                  </a:solidFill>
                  <a:latin typeface="Arial" pitchFamily="34" charset="0"/>
                  <a:cs typeface="Arial" pitchFamily="34" charset="0"/>
                </a:rPr>
                <a:t> dung</a:t>
              </a:r>
            </a:p>
          </p:txBody>
        </p:sp>
        <p:sp>
          <p:nvSpPr>
            <p:cNvPr id="55" name="Title 1"/>
            <p:cNvSpPr txBox="1">
              <a:spLocks/>
            </p:cNvSpPr>
            <p:nvPr/>
          </p:nvSpPr>
          <p:spPr>
            <a:xfrm>
              <a:off x="533400" y="3124200"/>
              <a:ext cx="2012011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vi-VN" sz="1100" dirty="0">
                  <a:latin typeface="Arial" pitchFamily="34" charset="0"/>
                  <a:cs typeface="Arial" pitchFamily="34" charset="0"/>
                </a:rPr>
                <a:t>Hãy thêm văn bản của bạn tại đây</a:t>
              </a:r>
            </a:p>
          </p:txBody>
        </p:sp>
        <p:sp>
          <p:nvSpPr>
            <p:cNvPr id="57" name="Title 1"/>
            <p:cNvSpPr txBox="1">
              <a:spLocks/>
            </p:cNvSpPr>
            <p:nvPr/>
          </p:nvSpPr>
          <p:spPr>
            <a:xfrm>
              <a:off x="521825" y="3585772"/>
              <a:ext cx="143476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2000" b="1" dirty="0" smtClean="0">
                  <a:solidFill>
                    <a:schemeClr val="accent2"/>
                  </a:solidFill>
                  <a:latin typeface="Arial" pitchFamily="34" charset="0"/>
                  <a:cs typeface="Arial" pitchFamily="34" charset="0"/>
                </a:rPr>
                <a:t>50%</a:t>
              </a:r>
              <a:endParaRPr lang="en-US" sz="20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130771" y="1254043"/>
            <a:ext cx="2545080" cy="1219878"/>
            <a:chOff x="6130771" y="1376047"/>
            <a:chExt cx="2545080" cy="1219878"/>
          </a:xfrm>
        </p:grpSpPr>
        <p:grpSp>
          <p:nvGrpSpPr>
            <p:cNvPr id="42" name="Group 41"/>
            <p:cNvGrpSpPr/>
            <p:nvPr/>
          </p:nvGrpSpPr>
          <p:grpSpPr>
            <a:xfrm flipH="1" flipV="1">
              <a:off x="6130771" y="2136464"/>
              <a:ext cx="2545080" cy="195023"/>
              <a:chOff x="533400" y="3346791"/>
              <a:chExt cx="2545080" cy="195023"/>
            </a:xfrm>
          </p:grpSpPr>
          <p:cxnSp>
            <p:nvCxnSpPr>
              <p:cNvPr id="43" name="Straight Arrow Connector 42"/>
              <p:cNvCxnSpPr/>
              <p:nvPr/>
            </p:nvCxnSpPr>
            <p:spPr>
              <a:xfrm flipH="1">
                <a:off x="2910839" y="3346791"/>
                <a:ext cx="167641" cy="195023"/>
              </a:xfrm>
              <a:prstGeom prst="straightConnector1">
                <a:avLst/>
              </a:prstGeom>
              <a:ln w="12700">
                <a:solidFill>
                  <a:schemeClr val="accent3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Arrow Connector 43"/>
              <p:cNvCxnSpPr/>
              <p:nvPr/>
            </p:nvCxnSpPr>
            <p:spPr>
              <a:xfrm>
                <a:off x="533400" y="3541814"/>
                <a:ext cx="2377439" cy="0"/>
              </a:xfrm>
              <a:prstGeom prst="straightConnector1">
                <a:avLst/>
              </a:prstGeom>
              <a:ln w="12700">
                <a:solidFill>
                  <a:schemeClr val="accent3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1" name="Title 1"/>
            <p:cNvSpPr txBox="1">
              <a:spLocks/>
            </p:cNvSpPr>
            <p:nvPr/>
          </p:nvSpPr>
          <p:spPr>
            <a:xfrm>
              <a:off x="7230928" y="1376047"/>
              <a:ext cx="143476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2000" b="1" dirty="0" err="1">
                  <a:solidFill>
                    <a:schemeClr val="accent3"/>
                  </a:solidFill>
                  <a:latin typeface="Arial" pitchFamily="34" charset="0"/>
                  <a:cs typeface="Arial" pitchFamily="34" charset="0"/>
                </a:rPr>
                <a:t>Nội</a:t>
              </a:r>
              <a:r>
                <a:rPr lang="en-US" sz="2000" b="1" dirty="0">
                  <a:solidFill>
                    <a:schemeClr val="accent3"/>
                  </a:solidFill>
                  <a:latin typeface="Arial" pitchFamily="34" charset="0"/>
                  <a:cs typeface="Arial" pitchFamily="34" charset="0"/>
                </a:rPr>
                <a:t> dung</a:t>
              </a:r>
            </a:p>
          </p:txBody>
        </p:sp>
        <p:sp>
          <p:nvSpPr>
            <p:cNvPr id="52" name="Title 1"/>
            <p:cNvSpPr txBox="1">
              <a:spLocks/>
            </p:cNvSpPr>
            <p:nvPr/>
          </p:nvSpPr>
          <p:spPr>
            <a:xfrm>
              <a:off x="6629399" y="1700805"/>
              <a:ext cx="2029231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vi-VN" sz="1100" dirty="0">
                  <a:latin typeface="Arial" pitchFamily="34" charset="0"/>
                  <a:cs typeface="Arial" pitchFamily="34" charset="0"/>
                </a:rPr>
                <a:t>Hãy thêm văn bản của bạn tại đây</a:t>
              </a:r>
            </a:p>
          </p:txBody>
        </p:sp>
        <p:sp>
          <p:nvSpPr>
            <p:cNvPr id="78" name="Title 1"/>
            <p:cNvSpPr txBox="1">
              <a:spLocks/>
            </p:cNvSpPr>
            <p:nvPr/>
          </p:nvSpPr>
          <p:spPr>
            <a:xfrm>
              <a:off x="7230928" y="2233975"/>
              <a:ext cx="143476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2000" b="1" dirty="0" smtClean="0">
                  <a:solidFill>
                    <a:schemeClr val="accent3"/>
                  </a:solidFill>
                  <a:latin typeface="Arial" pitchFamily="34" charset="0"/>
                  <a:cs typeface="Arial" pitchFamily="34" charset="0"/>
                </a:rPr>
                <a:t>75%</a:t>
              </a:r>
              <a:endParaRPr lang="en-US" sz="2000" b="1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5683545" y="3628529"/>
            <a:ext cx="2975086" cy="1000621"/>
            <a:chOff x="5683545" y="3750533"/>
            <a:chExt cx="2975086" cy="1000621"/>
          </a:xfrm>
        </p:grpSpPr>
        <p:grpSp>
          <p:nvGrpSpPr>
            <p:cNvPr id="39" name="Group 38"/>
            <p:cNvGrpSpPr/>
            <p:nvPr/>
          </p:nvGrpSpPr>
          <p:grpSpPr>
            <a:xfrm flipH="1">
              <a:off x="5683545" y="4146361"/>
              <a:ext cx="717255" cy="245222"/>
              <a:chOff x="2275051" y="3296592"/>
              <a:chExt cx="717255" cy="245222"/>
            </a:xfrm>
          </p:grpSpPr>
          <p:cxnSp>
            <p:nvCxnSpPr>
              <p:cNvPr id="40" name="Straight Arrow Connector 39"/>
              <p:cNvCxnSpPr/>
              <p:nvPr/>
            </p:nvCxnSpPr>
            <p:spPr>
              <a:xfrm flipH="1">
                <a:off x="2640810" y="3296592"/>
                <a:ext cx="351496" cy="245221"/>
              </a:xfrm>
              <a:prstGeom prst="straightConnector1">
                <a:avLst/>
              </a:prstGeom>
              <a:ln w="12700">
                <a:solidFill>
                  <a:schemeClr val="accent1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Arrow Connector 40"/>
              <p:cNvCxnSpPr/>
              <p:nvPr/>
            </p:nvCxnSpPr>
            <p:spPr>
              <a:xfrm>
                <a:off x="2275051" y="3541814"/>
                <a:ext cx="365758" cy="0"/>
              </a:xfrm>
              <a:prstGeom prst="straightConnector1">
                <a:avLst/>
              </a:prstGeom>
              <a:ln w="12700">
                <a:solidFill>
                  <a:schemeClr val="accent1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Title 1"/>
            <p:cNvSpPr txBox="1">
              <a:spLocks/>
            </p:cNvSpPr>
            <p:nvPr/>
          </p:nvSpPr>
          <p:spPr>
            <a:xfrm>
              <a:off x="7230928" y="4033966"/>
              <a:ext cx="142770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2000" b="1" dirty="0" err="1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Nội</a:t>
              </a:r>
              <a:r>
                <a:rPr lang="en-US" sz="2000" b="1" dirty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 dung</a:t>
              </a:r>
            </a:p>
          </p:txBody>
        </p:sp>
        <p:sp>
          <p:nvSpPr>
            <p:cNvPr id="48" name="Title 1"/>
            <p:cNvSpPr txBox="1">
              <a:spLocks/>
            </p:cNvSpPr>
            <p:nvPr/>
          </p:nvSpPr>
          <p:spPr>
            <a:xfrm>
              <a:off x="6629399" y="4389204"/>
              <a:ext cx="2012011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vi-VN" sz="1100" dirty="0">
                  <a:latin typeface="Arial" pitchFamily="34" charset="0"/>
                  <a:cs typeface="Arial" pitchFamily="34" charset="0"/>
                </a:rPr>
                <a:t>Hãy thêm văn bản của bạn tại đây</a:t>
              </a:r>
            </a:p>
          </p:txBody>
        </p:sp>
        <p:sp>
          <p:nvSpPr>
            <p:cNvPr id="79" name="Title 1"/>
            <p:cNvSpPr txBox="1">
              <a:spLocks/>
            </p:cNvSpPr>
            <p:nvPr/>
          </p:nvSpPr>
          <p:spPr>
            <a:xfrm>
              <a:off x="7353299" y="3750533"/>
              <a:ext cx="1267231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2000" b="1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25%</a:t>
              </a:r>
              <a:endParaRPr lang="en-US" sz="20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80" name="Title 1"/>
          <p:cNvSpPr txBox="1">
            <a:spLocks/>
          </p:cNvSpPr>
          <p:nvPr/>
        </p:nvSpPr>
        <p:spPr>
          <a:xfrm>
            <a:off x="135466" y="438150"/>
            <a:ext cx="4196501" cy="3619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TIÊU ĐỀ NỘI DUNG</a:t>
            </a:r>
            <a:endParaRPr lang="en-US" sz="3200" b="1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6041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078476" y="1175346"/>
            <a:ext cx="2998499" cy="3118493"/>
            <a:chOff x="3078476" y="1297350"/>
            <a:chExt cx="2998499" cy="3118493"/>
          </a:xfrm>
        </p:grpSpPr>
        <p:sp>
          <p:nvSpPr>
            <p:cNvPr id="5" name="Arc 7"/>
            <p:cNvSpPr/>
            <p:nvPr/>
          </p:nvSpPr>
          <p:spPr>
            <a:xfrm>
              <a:off x="3432201" y="1297350"/>
              <a:ext cx="2251344" cy="529607"/>
            </a:xfrm>
            <a:custGeom>
              <a:avLst/>
              <a:gdLst>
                <a:gd name="connsiteX0" fmla="*/ 466116 w 3124200"/>
                <a:gd name="connsiteY0" fmla="*/ 449007 h 3124200"/>
                <a:gd name="connsiteX1" fmla="*/ 2626020 w 3124200"/>
                <a:gd name="connsiteY1" fmla="*/ 418321 h 3124200"/>
                <a:gd name="connsiteX2" fmla="*/ 1562100 w 3124200"/>
                <a:gd name="connsiteY2" fmla="*/ 1562100 h 3124200"/>
                <a:gd name="connsiteX3" fmla="*/ 466116 w 3124200"/>
                <a:gd name="connsiteY3" fmla="*/ 449007 h 3124200"/>
                <a:gd name="connsiteX0" fmla="*/ 466116 w 3124200"/>
                <a:gd name="connsiteY0" fmla="*/ 449007 h 3124200"/>
                <a:gd name="connsiteX1" fmla="*/ 2626020 w 3124200"/>
                <a:gd name="connsiteY1" fmla="*/ 418321 h 3124200"/>
                <a:gd name="connsiteX0" fmla="*/ 0 w 2159904"/>
                <a:gd name="connsiteY0" fmla="*/ 449007 h 718820"/>
                <a:gd name="connsiteX1" fmla="*/ 2159904 w 2159904"/>
                <a:gd name="connsiteY1" fmla="*/ 418321 h 718820"/>
                <a:gd name="connsiteX2" fmla="*/ 1045184 w 2159904"/>
                <a:gd name="connsiteY2" fmla="*/ 718820 h 718820"/>
                <a:gd name="connsiteX3" fmla="*/ 0 w 2159904"/>
                <a:gd name="connsiteY3" fmla="*/ 449007 h 718820"/>
                <a:gd name="connsiteX0" fmla="*/ 0 w 2159904"/>
                <a:gd name="connsiteY0" fmla="*/ 449007 h 718820"/>
                <a:gd name="connsiteX1" fmla="*/ 2159904 w 2159904"/>
                <a:gd name="connsiteY1" fmla="*/ 418321 h 718820"/>
                <a:gd name="connsiteX0" fmla="*/ 0 w 2159904"/>
                <a:gd name="connsiteY0" fmla="*/ 449007 h 543365"/>
                <a:gd name="connsiteX1" fmla="*/ 2159904 w 2159904"/>
                <a:gd name="connsiteY1" fmla="*/ 418321 h 543365"/>
                <a:gd name="connsiteX2" fmla="*/ 1055344 w 2159904"/>
                <a:gd name="connsiteY2" fmla="*/ 322580 h 543365"/>
                <a:gd name="connsiteX3" fmla="*/ 0 w 2159904"/>
                <a:gd name="connsiteY3" fmla="*/ 449007 h 543365"/>
                <a:gd name="connsiteX0" fmla="*/ 0 w 2159904"/>
                <a:gd name="connsiteY0" fmla="*/ 449007 h 543365"/>
                <a:gd name="connsiteX1" fmla="*/ 2159904 w 2159904"/>
                <a:gd name="connsiteY1" fmla="*/ 418321 h 543365"/>
                <a:gd name="connsiteX0" fmla="*/ 0 w 2159904"/>
                <a:gd name="connsiteY0" fmla="*/ 449007 h 551634"/>
                <a:gd name="connsiteX1" fmla="*/ 2159904 w 2159904"/>
                <a:gd name="connsiteY1" fmla="*/ 418321 h 551634"/>
                <a:gd name="connsiteX2" fmla="*/ 1049629 w 2159904"/>
                <a:gd name="connsiteY2" fmla="*/ 408305 h 551634"/>
                <a:gd name="connsiteX3" fmla="*/ 0 w 2159904"/>
                <a:gd name="connsiteY3" fmla="*/ 449007 h 551634"/>
                <a:gd name="connsiteX0" fmla="*/ 0 w 2159904"/>
                <a:gd name="connsiteY0" fmla="*/ 449007 h 551634"/>
                <a:gd name="connsiteX1" fmla="*/ 2159904 w 2159904"/>
                <a:gd name="connsiteY1" fmla="*/ 418321 h 551634"/>
                <a:gd name="connsiteX0" fmla="*/ 0 w 2198004"/>
                <a:gd name="connsiteY0" fmla="*/ 449007 h 551634"/>
                <a:gd name="connsiteX1" fmla="*/ 2159904 w 2198004"/>
                <a:gd name="connsiteY1" fmla="*/ 418321 h 551634"/>
                <a:gd name="connsiteX2" fmla="*/ 1049629 w 2198004"/>
                <a:gd name="connsiteY2" fmla="*/ 408305 h 551634"/>
                <a:gd name="connsiteX3" fmla="*/ 0 w 2198004"/>
                <a:gd name="connsiteY3" fmla="*/ 449007 h 551634"/>
                <a:gd name="connsiteX0" fmla="*/ 0 w 2198004"/>
                <a:gd name="connsiteY0" fmla="*/ 449007 h 551634"/>
                <a:gd name="connsiteX1" fmla="*/ 2198004 w 2198004"/>
                <a:gd name="connsiteY1" fmla="*/ 513571 h 551634"/>
                <a:gd name="connsiteX0" fmla="*/ 0 w 2207529"/>
                <a:gd name="connsiteY0" fmla="*/ 402955 h 505582"/>
                <a:gd name="connsiteX1" fmla="*/ 2207529 w 2207529"/>
                <a:gd name="connsiteY1" fmla="*/ 480854 h 505582"/>
                <a:gd name="connsiteX2" fmla="*/ 1049629 w 2207529"/>
                <a:gd name="connsiteY2" fmla="*/ 362253 h 505582"/>
                <a:gd name="connsiteX3" fmla="*/ 0 w 2207529"/>
                <a:gd name="connsiteY3" fmla="*/ 402955 h 505582"/>
                <a:gd name="connsiteX0" fmla="*/ 0 w 2207529"/>
                <a:gd name="connsiteY0" fmla="*/ 402955 h 505582"/>
                <a:gd name="connsiteX1" fmla="*/ 2198004 w 2207529"/>
                <a:gd name="connsiteY1" fmla="*/ 467519 h 505582"/>
                <a:gd name="connsiteX0" fmla="*/ 0 w 2207529"/>
                <a:gd name="connsiteY0" fmla="*/ 402955 h 505582"/>
                <a:gd name="connsiteX1" fmla="*/ 2207529 w 2207529"/>
                <a:gd name="connsiteY1" fmla="*/ 480854 h 505582"/>
                <a:gd name="connsiteX2" fmla="*/ 1049629 w 2207529"/>
                <a:gd name="connsiteY2" fmla="*/ 362253 h 505582"/>
                <a:gd name="connsiteX3" fmla="*/ 0 w 2207529"/>
                <a:gd name="connsiteY3" fmla="*/ 402955 h 505582"/>
                <a:gd name="connsiteX0" fmla="*/ 0 w 2207529"/>
                <a:gd name="connsiteY0" fmla="*/ 402955 h 505582"/>
                <a:gd name="connsiteX1" fmla="*/ 2198004 w 2207529"/>
                <a:gd name="connsiteY1" fmla="*/ 467519 h 505582"/>
                <a:gd name="connsiteX0" fmla="*/ 0 w 2207529"/>
                <a:gd name="connsiteY0" fmla="*/ 402955 h 505582"/>
                <a:gd name="connsiteX1" fmla="*/ 2207529 w 2207529"/>
                <a:gd name="connsiteY1" fmla="*/ 480854 h 505582"/>
                <a:gd name="connsiteX2" fmla="*/ 1049629 w 2207529"/>
                <a:gd name="connsiteY2" fmla="*/ 362253 h 505582"/>
                <a:gd name="connsiteX3" fmla="*/ 0 w 2207529"/>
                <a:gd name="connsiteY3" fmla="*/ 402955 h 505582"/>
                <a:gd name="connsiteX0" fmla="*/ 0 w 2207529"/>
                <a:gd name="connsiteY0" fmla="*/ 402955 h 505582"/>
                <a:gd name="connsiteX1" fmla="*/ 2198004 w 2207529"/>
                <a:gd name="connsiteY1" fmla="*/ 467519 h 505582"/>
                <a:gd name="connsiteX0" fmla="*/ 0 w 2207529"/>
                <a:gd name="connsiteY0" fmla="*/ 402955 h 505582"/>
                <a:gd name="connsiteX1" fmla="*/ 2207529 w 2207529"/>
                <a:gd name="connsiteY1" fmla="*/ 480854 h 505582"/>
                <a:gd name="connsiteX2" fmla="*/ 1049629 w 2207529"/>
                <a:gd name="connsiteY2" fmla="*/ 362253 h 505582"/>
                <a:gd name="connsiteX3" fmla="*/ 0 w 2207529"/>
                <a:gd name="connsiteY3" fmla="*/ 402955 h 505582"/>
                <a:gd name="connsiteX0" fmla="*/ 0 w 2207529"/>
                <a:gd name="connsiteY0" fmla="*/ 402955 h 505582"/>
                <a:gd name="connsiteX1" fmla="*/ 2198004 w 2207529"/>
                <a:gd name="connsiteY1" fmla="*/ 467519 h 505582"/>
                <a:gd name="connsiteX0" fmla="*/ 0 w 2207529"/>
                <a:gd name="connsiteY0" fmla="*/ 402955 h 559937"/>
                <a:gd name="connsiteX1" fmla="*/ 2207529 w 2207529"/>
                <a:gd name="connsiteY1" fmla="*/ 480854 h 559937"/>
                <a:gd name="connsiteX2" fmla="*/ 1049629 w 2207529"/>
                <a:gd name="connsiteY2" fmla="*/ 362253 h 559937"/>
                <a:gd name="connsiteX3" fmla="*/ 0 w 2207529"/>
                <a:gd name="connsiteY3" fmla="*/ 402955 h 559937"/>
                <a:gd name="connsiteX0" fmla="*/ 0 w 2207529"/>
                <a:gd name="connsiteY0" fmla="*/ 402955 h 559937"/>
                <a:gd name="connsiteX1" fmla="*/ 2198004 w 2207529"/>
                <a:gd name="connsiteY1" fmla="*/ 467519 h 559937"/>
                <a:gd name="connsiteX0" fmla="*/ 0 w 2207529"/>
                <a:gd name="connsiteY0" fmla="*/ 402955 h 555587"/>
                <a:gd name="connsiteX1" fmla="*/ 2207529 w 2207529"/>
                <a:gd name="connsiteY1" fmla="*/ 480854 h 555587"/>
                <a:gd name="connsiteX2" fmla="*/ 1040104 w 2207529"/>
                <a:gd name="connsiteY2" fmla="*/ 343203 h 555587"/>
                <a:gd name="connsiteX3" fmla="*/ 0 w 2207529"/>
                <a:gd name="connsiteY3" fmla="*/ 402955 h 555587"/>
                <a:gd name="connsiteX0" fmla="*/ 0 w 2207529"/>
                <a:gd name="connsiteY0" fmla="*/ 402955 h 555587"/>
                <a:gd name="connsiteX1" fmla="*/ 2198004 w 2207529"/>
                <a:gd name="connsiteY1" fmla="*/ 467519 h 555587"/>
                <a:gd name="connsiteX0" fmla="*/ 0 w 2207529"/>
                <a:gd name="connsiteY0" fmla="*/ 402955 h 555587"/>
                <a:gd name="connsiteX1" fmla="*/ 2207529 w 2207529"/>
                <a:gd name="connsiteY1" fmla="*/ 480854 h 555587"/>
                <a:gd name="connsiteX2" fmla="*/ 1040104 w 2207529"/>
                <a:gd name="connsiteY2" fmla="*/ 343203 h 555587"/>
                <a:gd name="connsiteX3" fmla="*/ 0 w 2207529"/>
                <a:gd name="connsiteY3" fmla="*/ 402955 h 555587"/>
                <a:gd name="connsiteX0" fmla="*/ 0 w 2207529"/>
                <a:gd name="connsiteY0" fmla="*/ 402955 h 555587"/>
                <a:gd name="connsiteX1" fmla="*/ 2198004 w 2207529"/>
                <a:gd name="connsiteY1" fmla="*/ 467519 h 555587"/>
                <a:gd name="connsiteX0" fmla="*/ 0 w 2207529"/>
                <a:gd name="connsiteY0" fmla="*/ 402955 h 553758"/>
                <a:gd name="connsiteX1" fmla="*/ 2207529 w 2207529"/>
                <a:gd name="connsiteY1" fmla="*/ 480854 h 553758"/>
                <a:gd name="connsiteX2" fmla="*/ 1040104 w 2207529"/>
                <a:gd name="connsiteY2" fmla="*/ 343203 h 553758"/>
                <a:gd name="connsiteX3" fmla="*/ 0 w 2207529"/>
                <a:gd name="connsiteY3" fmla="*/ 402955 h 553758"/>
                <a:gd name="connsiteX0" fmla="*/ 0 w 2207529"/>
                <a:gd name="connsiteY0" fmla="*/ 402955 h 553758"/>
                <a:gd name="connsiteX1" fmla="*/ 2198004 w 2207529"/>
                <a:gd name="connsiteY1" fmla="*/ 467519 h 553758"/>
                <a:gd name="connsiteX0" fmla="*/ 0 w 2207529"/>
                <a:gd name="connsiteY0" fmla="*/ 402955 h 555859"/>
                <a:gd name="connsiteX1" fmla="*/ 2207529 w 2207529"/>
                <a:gd name="connsiteY1" fmla="*/ 480854 h 555859"/>
                <a:gd name="connsiteX2" fmla="*/ 1034389 w 2207529"/>
                <a:gd name="connsiteY2" fmla="*/ 352728 h 555859"/>
                <a:gd name="connsiteX3" fmla="*/ 0 w 2207529"/>
                <a:gd name="connsiteY3" fmla="*/ 402955 h 555859"/>
                <a:gd name="connsiteX0" fmla="*/ 0 w 2207529"/>
                <a:gd name="connsiteY0" fmla="*/ 402955 h 555859"/>
                <a:gd name="connsiteX1" fmla="*/ 2198004 w 2207529"/>
                <a:gd name="connsiteY1" fmla="*/ 467519 h 555859"/>
                <a:gd name="connsiteX0" fmla="*/ 32385 w 2239914"/>
                <a:gd name="connsiteY0" fmla="*/ 396973 h 549877"/>
                <a:gd name="connsiteX1" fmla="*/ 2239914 w 2239914"/>
                <a:gd name="connsiteY1" fmla="*/ 474872 h 549877"/>
                <a:gd name="connsiteX2" fmla="*/ 1066774 w 2239914"/>
                <a:gd name="connsiteY2" fmla="*/ 346746 h 549877"/>
                <a:gd name="connsiteX3" fmla="*/ 32385 w 2239914"/>
                <a:gd name="connsiteY3" fmla="*/ 396973 h 549877"/>
                <a:gd name="connsiteX0" fmla="*/ 0 w 2239914"/>
                <a:gd name="connsiteY0" fmla="*/ 494128 h 549877"/>
                <a:gd name="connsiteX1" fmla="*/ 2230389 w 2239914"/>
                <a:gd name="connsiteY1" fmla="*/ 461537 h 549877"/>
                <a:gd name="connsiteX0" fmla="*/ 0 w 2243724"/>
                <a:gd name="connsiteY0" fmla="*/ 453799 h 587004"/>
                <a:gd name="connsiteX1" fmla="*/ 2243724 w 2243724"/>
                <a:gd name="connsiteY1" fmla="*/ 430733 h 587004"/>
                <a:gd name="connsiteX2" fmla="*/ 1070584 w 2243724"/>
                <a:gd name="connsiteY2" fmla="*/ 302607 h 587004"/>
                <a:gd name="connsiteX3" fmla="*/ 0 w 2243724"/>
                <a:gd name="connsiteY3" fmla="*/ 453799 h 587004"/>
                <a:gd name="connsiteX0" fmla="*/ 3810 w 2243724"/>
                <a:gd name="connsiteY0" fmla="*/ 449989 h 587004"/>
                <a:gd name="connsiteX1" fmla="*/ 2234199 w 2243724"/>
                <a:gd name="connsiteY1" fmla="*/ 417398 h 587004"/>
                <a:gd name="connsiteX0" fmla="*/ 0 w 2243724"/>
                <a:gd name="connsiteY0" fmla="*/ 453799 h 453799"/>
                <a:gd name="connsiteX1" fmla="*/ 2243724 w 2243724"/>
                <a:gd name="connsiteY1" fmla="*/ 430733 h 453799"/>
                <a:gd name="connsiteX2" fmla="*/ 1070584 w 2243724"/>
                <a:gd name="connsiteY2" fmla="*/ 302607 h 453799"/>
                <a:gd name="connsiteX3" fmla="*/ 0 w 2243724"/>
                <a:gd name="connsiteY3" fmla="*/ 453799 h 453799"/>
                <a:gd name="connsiteX0" fmla="*/ 3810 w 2243724"/>
                <a:gd name="connsiteY0" fmla="*/ 449989 h 453799"/>
                <a:gd name="connsiteX1" fmla="*/ 2234199 w 2243724"/>
                <a:gd name="connsiteY1" fmla="*/ 417398 h 453799"/>
                <a:gd name="connsiteX0" fmla="*/ 0 w 2243724"/>
                <a:gd name="connsiteY0" fmla="*/ 453799 h 453799"/>
                <a:gd name="connsiteX1" fmla="*/ 2243724 w 2243724"/>
                <a:gd name="connsiteY1" fmla="*/ 430733 h 453799"/>
                <a:gd name="connsiteX2" fmla="*/ 1070584 w 2243724"/>
                <a:gd name="connsiteY2" fmla="*/ 302607 h 453799"/>
                <a:gd name="connsiteX3" fmla="*/ 0 w 2243724"/>
                <a:gd name="connsiteY3" fmla="*/ 453799 h 453799"/>
                <a:gd name="connsiteX0" fmla="*/ 3810 w 2243724"/>
                <a:gd name="connsiteY0" fmla="*/ 449989 h 453799"/>
                <a:gd name="connsiteX1" fmla="*/ 2234199 w 2243724"/>
                <a:gd name="connsiteY1" fmla="*/ 417398 h 453799"/>
                <a:gd name="connsiteX0" fmla="*/ 0 w 2243724"/>
                <a:gd name="connsiteY0" fmla="*/ 453799 h 453799"/>
                <a:gd name="connsiteX1" fmla="*/ 2243724 w 2243724"/>
                <a:gd name="connsiteY1" fmla="*/ 430733 h 453799"/>
                <a:gd name="connsiteX2" fmla="*/ 1070584 w 2243724"/>
                <a:gd name="connsiteY2" fmla="*/ 302607 h 453799"/>
                <a:gd name="connsiteX3" fmla="*/ 0 w 2243724"/>
                <a:gd name="connsiteY3" fmla="*/ 453799 h 453799"/>
                <a:gd name="connsiteX0" fmla="*/ 3810 w 2243724"/>
                <a:gd name="connsiteY0" fmla="*/ 449989 h 453799"/>
                <a:gd name="connsiteX1" fmla="*/ 2234199 w 2243724"/>
                <a:gd name="connsiteY1" fmla="*/ 417398 h 453799"/>
                <a:gd name="connsiteX0" fmla="*/ 0 w 2243724"/>
                <a:gd name="connsiteY0" fmla="*/ 453799 h 453799"/>
                <a:gd name="connsiteX1" fmla="*/ 2243724 w 2243724"/>
                <a:gd name="connsiteY1" fmla="*/ 430733 h 453799"/>
                <a:gd name="connsiteX2" fmla="*/ 1070584 w 2243724"/>
                <a:gd name="connsiteY2" fmla="*/ 302607 h 453799"/>
                <a:gd name="connsiteX3" fmla="*/ 0 w 2243724"/>
                <a:gd name="connsiteY3" fmla="*/ 453799 h 453799"/>
                <a:gd name="connsiteX0" fmla="*/ 3810 w 2243724"/>
                <a:gd name="connsiteY0" fmla="*/ 449989 h 453799"/>
                <a:gd name="connsiteX1" fmla="*/ 2234199 w 2243724"/>
                <a:gd name="connsiteY1" fmla="*/ 417398 h 453799"/>
                <a:gd name="connsiteX0" fmla="*/ 0 w 2243724"/>
                <a:gd name="connsiteY0" fmla="*/ 453799 h 453799"/>
                <a:gd name="connsiteX1" fmla="*/ 2243724 w 2243724"/>
                <a:gd name="connsiteY1" fmla="*/ 430733 h 453799"/>
                <a:gd name="connsiteX2" fmla="*/ 1072489 w 2243724"/>
                <a:gd name="connsiteY2" fmla="*/ 281652 h 453799"/>
                <a:gd name="connsiteX3" fmla="*/ 0 w 2243724"/>
                <a:gd name="connsiteY3" fmla="*/ 453799 h 453799"/>
                <a:gd name="connsiteX0" fmla="*/ 3810 w 2243724"/>
                <a:gd name="connsiteY0" fmla="*/ 449989 h 453799"/>
                <a:gd name="connsiteX1" fmla="*/ 2234199 w 2243724"/>
                <a:gd name="connsiteY1" fmla="*/ 417398 h 453799"/>
                <a:gd name="connsiteX0" fmla="*/ 0 w 2243724"/>
                <a:gd name="connsiteY0" fmla="*/ 453799 h 453799"/>
                <a:gd name="connsiteX1" fmla="*/ 2243724 w 2243724"/>
                <a:gd name="connsiteY1" fmla="*/ 430733 h 453799"/>
                <a:gd name="connsiteX2" fmla="*/ 1072489 w 2243724"/>
                <a:gd name="connsiteY2" fmla="*/ 304512 h 453799"/>
                <a:gd name="connsiteX3" fmla="*/ 0 w 2243724"/>
                <a:gd name="connsiteY3" fmla="*/ 453799 h 453799"/>
                <a:gd name="connsiteX0" fmla="*/ 3810 w 2243724"/>
                <a:gd name="connsiteY0" fmla="*/ 449989 h 453799"/>
                <a:gd name="connsiteX1" fmla="*/ 2234199 w 2243724"/>
                <a:gd name="connsiteY1" fmla="*/ 417398 h 453799"/>
                <a:gd name="connsiteX0" fmla="*/ 0 w 2243724"/>
                <a:gd name="connsiteY0" fmla="*/ 513765 h 513765"/>
                <a:gd name="connsiteX1" fmla="*/ 2243724 w 2243724"/>
                <a:gd name="connsiteY1" fmla="*/ 490699 h 513765"/>
                <a:gd name="connsiteX2" fmla="*/ 1072489 w 2243724"/>
                <a:gd name="connsiteY2" fmla="*/ 364478 h 513765"/>
                <a:gd name="connsiteX3" fmla="*/ 0 w 2243724"/>
                <a:gd name="connsiteY3" fmla="*/ 513765 h 513765"/>
                <a:gd name="connsiteX0" fmla="*/ 3810 w 2243724"/>
                <a:gd name="connsiteY0" fmla="*/ 509955 h 513765"/>
                <a:gd name="connsiteX1" fmla="*/ 2234199 w 2243724"/>
                <a:gd name="connsiteY1" fmla="*/ 477364 h 513765"/>
                <a:gd name="connsiteX0" fmla="*/ 0 w 2243724"/>
                <a:gd name="connsiteY0" fmla="*/ 604541 h 604541"/>
                <a:gd name="connsiteX1" fmla="*/ 2243724 w 2243724"/>
                <a:gd name="connsiteY1" fmla="*/ 581475 h 604541"/>
                <a:gd name="connsiteX2" fmla="*/ 1072489 w 2243724"/>
                <a:gd name="connsiteY2" fmla="*/ 455254 h 604541"/>
                <a:gd name="connsiteX3" fmla="*/ 0 w 2243724"/>
                <a:gd name="connsiteY3" fmla="*/ 604541 h 604541"/>
                <a:gd name="connsiteX0" fmla="*/ 30480 w 2243724"/>
                <a:gd name="connsiteY0" fmla="*/ 442616 h 604541"/>
                <a:gd name="connsiteX1" fmla="*/ 2234199 w 2243724"/>
                <a:gd name="connsiteY1" fmla="*/ 568140 h 604541"/>
                <a:gd name="connsiteX0" fmla="*/ 0 w 2243724"/>
                <a:gd name="connsiteY0" fmla="*/ 604541 h 604541"/>
                <a:gd name="connsiteX1" fmla="*/ 2243724 w 2243724"/>
                <a:gd name="connsiteY1" fmla="*/ 581475 h 604541"/>
                <a:gd name="connsiteX2" fmla="*/ 1078204 w 2243724"/>
                <a:gd name="connsiteY2" fmla="*/ 422869 h 604541"/>
                <a:gd name="connsiteX3" fmla="*/ 0 w 2243724"/>
                <a:gd name="connsiteY3" fmla="*/ 604541 h 604541"/>
                <a:gd name="connsiteX0" fmla="*/ 30480 w 2243724"/>
                <a:gd name="connsiteY0" fmla="*/ 442616 h 604541"/>
                <a:gd name="connsiteX1" fmla="*/ 2234199 w 2243724"/>
                <a:gd name="connsiteY1" fmla="*/ 568140 h 604541"/>
                <a:gd name="connsiteX0" fmla="*/ 0 w 2243724"/>
                <a:gd name="connsiteY0" fmla="*/ 604541 h 604541"/>
                <a:gd name="connsiteX1" fmla="*/ 2243724 w 2243724"/>
                <a:gd name="connsiteY1" fmla="*/ 581475 h 604541"/>
                <a:gd name="connsiteX2" fmla="*/ 1078204 w 2243724"/>
                <a:gd name="connsiteY2" fmla="*/ 422869 h 604541"/>
                <a:gd name="connsiteX3" fmla="*/ 0 w 2243724"/>
                <a:gd name="connsiteY3" fmla="*/ 604541 h 604541"/>
                <a:gd name="connsiteX0" fmla="*/ 30480 w 2243724"/>
                <a:gd name="connsiteY0" fmla="*/ 442616 h 604541"/>
                <a:gd name="connsiteX1" fmla="*/ 2234199 w 2243724"/>
                <a:gd name="connsiteY1" fmla="*/ 568140 h 604541"/>
                <a:gd name="connsiteX0" fmla="*/ 0 w 2243724"/>
                <a:gd name="connsiteY0" fmla="*/ 604541 h 604541"/>
                <a:gd name="connsiteX1" fmla="*/ 2243724 w 2243724"/>
                <a:gd name="connsiteY1" fmla="*/ 581475 h 604541"/>
                <a:gd name="connsiteX2" fmla="*/ 1078204 w 2243724"/>
                <a:gd name="connsiteY2" fmla="*/ 422869 h 604541"/>
                <a:gd name="connsiteX3" fmla="*/ 0 w 2243724"/>
                <a:gd name="connsiteY3" fmla="*/ 604541 h 604541"/>
                <a:gd name="connsiteX0" fmla="*/ 30480 w 2243724"/>
                <a:gd name="connsiteY0" fmla="*/ 442616 h 604541"/>
                <a:gd name="connsiteX1" fmla="*/ 2234199 w 2243724"/>
                <a:gd name="connsiteY1" fmla="*/ 568140 h 604541"/>
                <a:gd name="connsiteX0" fmla="*/ 0 w 2243724"/>
                <a:gd name="connsiteY0" fmla="*/ 604541 h 604541"/>
                <a:gd name="connsiteX1" fmla="*/ 2243724 w 2243724"/>
                <a:gd name="connsiteY1" fmla="*/ 581475 h 604541"/>
                <a:gd name="connsiteX2" fmla="*/ 1078204 w 2243724"/>
                <a:gd name="connsiteY2" fmla="*/ 422869 h 604541"/>
                <a:gd name="connsiteX3" fmla="*/ 0 w 2243724"/>
                <a:gd name="connsiteY3" fmla="*/ 604541 h 604541"/>
                <a:gd name="connsiteX0" fmla="*/ 30480 w 2243724"/>
                <a:gd name="connsiteY0" fmla="*/ 442616 h 604541"/>
                <a:gd name="connsiteX1" fmla="*/ 2234199 w 2243724"/>
                <a:gd name="connsiteY1" fmla="*/ 568140 h 604541"/>
                <a:gd name="connsiteX0" fmla="*/ 0 w 2243724"/>
                <a:gd name="connsiteY0" fmla="*/ 604541 h 604541"/>
                <a:gd name="connsiteX1" fmla="*/ 2243724 w 2243724"/>
                <a:gd name="connsiteY1" fmla="*/ 581475 h 604541"/>
                <a:gd name="connsiteX2" fmla="*/ 1082014 w 2243724"/>
                <a:gd name="connsiteY2" fmla="*/ 455254 h 604541"/>
                <a:gd name="connsiteX3" fmla="*/ 0 w 2243724"/>
                <a:gd name="connsiteY3" fmla="*/ 604541 h 604541"/>
                <a:gd name="connsiteX0" fmla="*/ 30480 w 2243724"/>
                <a:gd name="connsiteY0" fmla="*/ 442616 h 604541"/>
                <a:gd name="connsiteX1" fmla="*/ 2234199 w 2243724"/>
                <a:gd name="connsiteY1" fmla="*/ 568140 h 604541"/>
                <a:gd name="connsiteX0" fmla="*/ 7620 w 2251344"/>
                <a:gd name="connsiteY0" fmla="*/ 526239 h 526874"/>
                <a:gd name="connsiteX1" fmla="*/ 2251344 w 2251344"/>
                <a:gd name="connsiteY1" fmla="*/ 503173 h 526874"/>
                <a:gd name="connsiteX2" fmla="*/ 1089634 w 2251344"/>
                <a:gd name="connsiteY2" fmla="*/ 376952 h 526874"/>
                <a:gd name="connsiteX3" fmla="*/ 7620 w 2251344"/>
                <a:gd name="connsiteY3" fmla="*/ 526239 h 526874"/>
                <a:gd name="connsiteX0" fmla="*/ 0 w 2251344"/>
                <a:gd name="connsiteY0" fmla="*/ 526874 h 526874"/>
                <a:gd name="connsiteX1" fmla="*/ 2241819 w 2251344"/>
                <a:gd name="connsiteY1" fmla="*/ 489838 h 526874"/>
                <a:gd name="connsiteX0" fmla="*/ 7620 w 2251344"/>
                <a:gd name="connsiteY0" fmla="*/ 528972 h 529607"/>
                <a:gd name="connsiteX1" fmla="*/ 2251344 w 2251344"/>
                <a:gd name="connsiteY1" fmla="*/ 505906 h 529607"/>
                <a:gd name="connsiteX2" fmla="*/ 1089634 w 2251344"/>
                <a:gd name="connsiteY2" fmla="*/ 379685 h 529607"/>
                <a:gd name="connsiteX3" fmla="*/ 7620 w 2251344"/>
                <a:gd name="connsiteY3" fmla="*/ 528972 h 529607"/>
                <a:gd name="connsiteX0" fmla="*/ 0 w 2251344"/>
                <a:gd name="connsiteY0" fmla="*/ 529607 h 529607"/>
                <a:gd name="connsiteX1" fmla="*/ 2241819 w 2251344"/>
                <a:gd name="connsiteY1" fmla="*/ 492571 h 529607"/>
                <a:gd name="connsiteX0" fmla="*/ 7620 w 2251344"/>
                <a:gd name="connsiteY0" fmla="*/ 528972 h 529607"/>
                <a:gd name="connsiteX1" fmla="*/ 2251344 w 2251344"/>
                <a:gd name="connsiteY1" fmla="*/ 505906 h 529607"/>
                <a:gd name="connsiteX2" fmla="*/ 1089634 w 2251344"/>
                <a:gd name="connsiteY2" fmla="*/ 379685 h 529607"/>
                <a:gd name="connsiteX3" fmla="*/ 7620 w 2251344"/>
                <a:gd name="connsiteY3" fmla="*/ 528972 h 529607"/>
                <a:gd name="connsiteX0" fmla="*/ 0 w 2251344"/>
                <a:gd name="connsiteY0" fmla="*/ 529607 h 529607"/>
                <a:gd name="connsiteX1" fmla="*/ 2241819 w 2251344"/>
                <a:gd name="connsiteY1" fmla="*/ 492571 h 529607"/>
                <a:gd name="connsiteX0" fmla="*/ 7620 w 2251344"/>
                <a:gd name="connsiteY0" fmla="*/ 528972 h 529607"/>
                <a:gd name="connsiteX1" fmla="*/ 2251344 w 2251344"/>
                <a:gd name="connsiteY1" fmla="*/ 505906 h 529607"/>
                <a:gd name="connsiteX2" fmla="*/ 1093444 w 2251344"/>
                <a:gd name="connsiteY2" fmla="*/ 366350 h 529607"/>
                <a:gd name="connsiteX3" fmla="*/ 7620 w 2251344"/>
                <a:gd name="connsiteY3" fmla="*/ 528972 h 529607"/>
                <a:gd name="connsiteX0" fmla="*/ 0 w 2251344"/>
                <a:gd name="connsiteY0" fmla="*/ 529607 h 529607"/>
                <a:gd name="connsiteX1" fmla="*/ 2241819 w 2251344"/>
                <a:gd name="connsiteY1" fmla="*/ 492571 h 529607"/>
                <a:gd name="connsiteX0" fmla="*/ 7620 w 2251344"/>
                <a:gd name="connsiteY0" fmla="*/ 528972 h 529607"/>
                <a:gd name="connsiteX1" fmla="*/ 2251344 w 2251344"/>
                <a:gd name="connsiteY1" fmla="*/ 505906 h 529607"/>
                <a:gd name="connsiteX2" fmla="*/ 1095349 w 2251344"/>
                <a:gd name="connsiteY2" fmla="*/ 360635 h 529607"/>
                <a:gd name="connsiteX3" fmla="*/ 7620 w 2251344"/>
                <a:gd name="connsiteY3" fmla="*/ 528972 h 529607"/>
                <a:gd name="connsiteX0" fmla="*/ 0 w 2251344"/>
                <a:gd name="connsiteY0" fmla="*/ 529607 h 529607"/>
                <a:gd name="connsiteX1" fmla="*/ 2241819 w 2251344"/>
                <a:gd name="connsiteY1" fmla="*/ 492571 h 529607"/>
                <a:gd name="connsiteX0" fmla="*/ 7620 w 2251344"/>
                <a:gd name="connsiteY0" fmla="*/ 528972 h 529607"/>
                <a:gd name="connsiteX1" fmla="*/ 2251344 w 2251344"/>
                <a:gd name="connsiteY1" fmla="*/ 505906 h 529607"/>
                <a:gd name="connsiteX2" fmla="*/ 1095349 w 2251344"/>
                <a:gd name="connsiteY2" fmla="*/ 372065 h 529607"/>
                <a:gd name="connsiteX3" fmla="*/ 7620 w 2251344"/>
                <a:gd name="connsiteY3" fmla="*/ 528972 h 529607"/>
                <a:gd name="connsiteX0" fmla="*/ 0 w 2251344"/>
                <a:gd name="connsiteY0" fmla="*/ 529607 h 529607"/>
                <a:gd name="connsiteX1" fmla="*/ 2241819 w 2251344"/>
                <a:gd name="connsiteY1" fmla="*/ 492571 h 529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51344" h="529607" stroke="0" extrusionOk="0">
                  <a:moveTo>
                    <a:pt x="7620" y="528972"/>
                  </a:moveTo>
                  <a:cubicBezTo>
                    <a:pt x="666231" y="-221447"/>
                    <a:pt x="1694420" y="-114957"/>
                    <a:pt x="2251344" y="505906"/>
                  </a:cubicBezTo>
                  <a:cubicBezTo>
                    <a:pt x="1781557" y="334927"/>
                    <a:pt x="1205407" y="371621"/>
                    <a:pt x="1095349" y="372065"/>
                  </a:cubicBezTo>
                  <a:cubicBezTo>
                    <a:pt x="985291" y="372509"/>
                    <a:pt x="386283" y="353268"/>
                    <a:pt x="7620" y="528972"/>
                  </a:cubicBezTo>
                  <a:close/>
                </a:path>
                <a:path w="2251344" h="529607" fill="none">
                  <a:moveTo>
                    <a:pt x="0" y="529607"/>
                  </a:moveTo>
                  <a:cubicBezTo>
                    <a:pt x="673851" y="-215097"/>
                    <a:pt x="1644890" y="-125117"/>
                    <a:pt x="2241819" y="49257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Arc 7"/>
            <p:cNvSpPr/>
            <p:nvPr/>
          </p:nvSpPr>
          <p:spPr>
            <a:xfrm flipV="1">
              <a:off x="3446328" y="3886236"/>
              <a:ext cx="2251344" cy="529607"/>
            </a:xfrm>
            <a:custGeom>
              <a:avLst/>
              <a:gdLst>
                <a:gd name="connsiteX0" fmla="*/ 466116 w 3124200"/>
                <a:gd name="connsiteY0" fmla="*/ 449007 h 3124200"/>
                <a:gd name="connsiteX1" fmla="*/ 2626020 w 3124200"/>
                <a:gd name="connsiteY1" fmla="*/ 418321 h 3124200"/>
                <a:gd name="connsiteX2" fmla="*/ 1562100 w 3124200"/>
                <a:gd name="connsiteY2" fmla="*/ 1562100 h 3124200"/>
                <a:gd name="connsiteX3" fmla="*/ 466116 w 3124200"/>
                <a:gd name="connsiteY3" fmla="*/ 449007 h 3124200"/>
                <a:gd name="connsiteX0" fmla="*/ 466116 w 3124200"/>
                <a:gd name="connsiteY0" fmla="*/ 449007 h 3124200"/>
                <a:gd name="connsiteX1" fmla="*/ 2626020 w 3124200"/>
                <a:gd name="connsiteY1" fmla="*/ 418321 h 3124200"/>
                <a:gd name="connsiteX0" fmla="*/ 0 w 2159904"/>
                <a:gd name="connsiteY0" fmla="*/ 449007 h 718820"/>
                <a:gd name="connsiteX1" fmla="*/ 2159904 w 2159904"/>
                <a:gd name="connsiteY1" fmla="*/ 418321 h 718820"/>
                <a:gd name="connsiteX2" fmla="*/ 1045184 w 2159904"/>
                <a:gd name="connsiteY2" fmla="*/ 718820 h 718820"/>
                <a:gd name="connsiteX3" fmla="*/ 0 w 2159904"/>
                <a:gd name="connsiteY3" fmla="*/ 449007 h 718820"/>
                <a:gd name="connsiteX0" fmla="*/ 0 w 2159904"/>
                <a:gd name="connsiteY0" fmla="*/ 449007 h 718820"/>
                <a:gd name="connsiteX1" fmla="*/ 2159904 w 2159904"/>
                <a:gd name="connsiteY1" fmla="*/ 418321 h 718820"/>
                <a:gd name="connsiteX0" fmla="*/ 0 w 2159904"/>
                <a:gd name="connsiteY0" fmla="*/ 449007 h 543365"/>
                <a:gd name="connsiteX1" fmla="*/ 2159904 w 2159904"/>
                <a:gd name="connsiteY1" fmla="*/ 418321 h 543365"/>
                <a:gd name="connsiteX2" fmla="*/ 1055344 w 2159904"/>
                <a:gd name="connsiteY2" fmla="*/ 322580 h 543365"/>
                <a:gd name="connsiteX3" fmla="*/ 0 w 2159904"/>
                <a:gd name="connsiteY3" fmla="*/ 449007 h 543365"/>
                <a:gd name="connsiteX0" fmla="*/ 0 w 2159904"/>
                <a:gd name="connsiteY0" fmla="*/ 449007 h 543365"/>
                <a:gd name="connsiteX1" fmla="*/ 2159904 w 2159904"/>
                <a:gd name="connsiteY1" fmla="*/ 418321 h 543365"/>
                <a:gd name="connsiteX0" fmla="*/ 0 w 2159904"/>
                <a:gd name="connsiteY0" fmla="*/ 449007 h 551634"/>
                <a:gd name="connsiteX1" fmla="*/ 2159904 w 2159904"/>
                <a:gd name="connsiteY1" fmla="*/ 418321 h 551634"/>
                <a:gd name="connsiteX2" fmla="*/ 1049629 w 2159904"/>
                <a:gd name="connsiteY2" fmla="*/ 408305 h 551634"/>
                <a:gd name="connsiteX3" fmla="*/ 0 w 2159904"/>
                <a:gd name="connsiteY3" fmla="*/ 449007 h 551634"/>
                <a:gd name="connsiteX0" fmla="*/ 0 w 2159904"/>
                <a:gd name="connsiteY0" fmla="*/ 449007 h 551634"/>
                <a:gd name="connsiteX1" fmla="*/ 2159904 w 2159904"/>
                <a:gd name="connsiteY1" fmla="*/ 418321 h 551634"/>
                <a:gd name="connsiteX0" fmla="*/ 0 w 2198004"/>
                <a:gd name="connsiteY0" fmla="*/ 449007 h 551634"/>
                <a:gd name="connsiteX1" fmla="*/ 2159904 w 2198004"/>
                <a:gd name="connsiteY1" fmla="*/ 418321 h 551634"/>
                <a:gd name="connsiteX2" fmla="*/ 1049629 w 2198004"/>
                <a:gd name="connsiteY2" fmla="*/ 408305 h 551634"/>
                <a:gd name="connsiteX3" fmla="*/ 0 w 2198004"/>
                <a:gd name="connsiteY3" fmla="*/ 449007 h 551634"/>
                <a:gd name="connsiteX0" fmla="*/ 0 w 2198004"/>
                <a:gd name="connsiteY0" fmla="*/ 449007 h 551634"/>
                <a:gd name="connsiteX1" fmla="*/ 2198004 w 2198004"/>
                <a:gd name="connsiteY1" fmla="*/ 513571 h 551634"/>
                <a:gd name="connsiteX0" fmla="*/ 0 w 2207529"/>
                <a:gd name="connsiteY0" fmla="*/ 402955 h 505582"/>
                <a:gd name="connsiteX1" fmla="*/ 2207529 w 2207529"/>
                <a:gd name="connsiteY1" fmla="*/ 480854 h 505582"/>
                <a:gd name="connsiteX2" fmla="*/ 1049629 w 2207529"/>
                <a:gd name="connsiteY2" fmla="*/ 362253 h 505582"/>
                <a:gd name="connsiteX3" fmla="*/ 0 w 2207529"/>
                <a:gd name="connsiteY3" fmla="*/ 402955 h 505582"/>
                <a:gd name="connsiteX0" fmla="*/ 0 w 2207529"/>
                <a:gd name="connsiteY0" fmla="*/ 402955 h 505582"/>
                <a:gd name="connsiteX1" fmla="*/ 2198004 w 2207529"/>
                <a:gd name="connsiteY1" fmla="*/ 467519 h 505582"/>
                <a:gd name="connsiteX0" fmla="*/ 0 w 2207529"/>
                <a:gd name="connsiteY0" fmla="*/ 402955 h 505582"/>
                <a:gd name="connsiteX1" fmla="*/ 2207529 w 2207529"/>
                <a:gd name="connsiteY1" fmla="*/ 480854 h 505582"/>
                <a:gd name="connsiteX2" fmla="*/ 1049629 w 2207529"/>
                <a:gd name="connsiteY2" fmla="*/ 362253 h 505582"/>
                <a:gd name="connsiteX3" fmla="*/ 0 w 2207529"/>
                <a:gd name="connsiteY3" fmla="*/ 402955 h 505582"/>
                <a:gd name="connsiteX0" fmla="*/ 0 w 2207529"/>
                <a:gd name="connsiteY0" fmla="*/ 402955 h 505582"/>
                <a:gd name="connsiteX1" fmla="*/ 2198004 w 2207529"/>
                <a:gd name="connsiteY1" fmla="*/ 467519 h 505582"/>
                <a:gd name="connsiteX0" fmla="*/ 0 w 2207529"/>
                <a:gd name="connsiteY0" fmla="*/ 402955 h 505582"/>
                <a:gd name="connsiteX1" fmla="*/ 2207529 w 2207529"/>
                <a:gd name="connsiteY1" fmla="*/ 480854 h 505582"/>
                <a:gd name="connsiteX2" fmla="*/ 1049629 w 2207529"/>
                <a:gd name="connsiteY2" fmla="*/ 362253 h 505582"/>
                <a:gd name="connsiteX3" fmla="*/ 0 w 2207529"/>
                <a:gd name="connsiteY3" fmla="*/ 402955 h 505582"/>
                <a:gd name="connsiteX0" fmla="*/ 0 w 2207529"/>
                <a:gd name="connsiteY0" fmla="*/ 402955 h 505582"/>
                <a:gd name="connsiteX1" fmla="*/ 2198004 w 2207529"/>
                <a:gd name="connsiteY1" fmla="*/ 467519 h 505582"/>
                <a:gd name="connsiteX0" fmla="*/ 0 w 2207529"/>
                <a:gd name="connsiteY0" fmla="*/ 402955 h 505582"/>
                <a:gd name="connsiteX1" fmla="*/ 2207529 w 2207529"/>
                <a:gd name="connsiteY1" fmla="*/ 480854 h 505582"/>
                <a:gd name="connsiteX2" fmla="*/ 1049629 w 2207529"/>
                <a:gd name="connsiteY2" fmla="*/ 362253 h 505582"/>
                <a:gd name="connsiteX3" fmla="*/ 0 w 2207529"/>
                <a:gd name="connsiteY3" fmla="*/ 402955 h 505582"/>
                <a:gd name="connsiteX0" fmla="*/ 0 w 2207529"/>
                <a:gd name="connsiteY0" fmla="*/ 402955 h 505582"/>
                <a:gd name="connsiteX1" fmla="*/ 2198004 w 2207529"/>
                <a:gd name="connsiteY1" fmla="*/ 467519 h 505582"/>
                <a:gd name="connsiteX0" fmla="*/ 0 w 2207529"/>
                <a:gd name="connsiteY0" fmla="*/ 402955 h 559937"/>
                <a:gd name="connsiteX1" fmla="*/ 2207529 w 2207529"/>
                <a:gd name="connsiteY1" fmla="*/ 480854 h 559937"/>
                <a:gd name="connsiteX2" fmla="*/ 1049629 w 2207529"/>
                <a:gd name="connsiteY2" fmla="*/ 362253 h 559937"/>
                <a:gd name="connsiteX3" fmla="*/ 0 w 2207529"/>
                <a:gd name="connsiteY3" fmla="*/ 402955 h 559937"/>
                <a:gd name="connsiteX0" fmla="*/ 0 w 2207529"/>
                <a:gd name="connsiteY0" fmla="*/ 402955 h 559937"/>
                <a:gd name="connsiteX1" fmla="*/ 2198004 w 2207529"/>
                <a:gd name="connsiteY1" fmla="*/ 467519 h 559937"/>
                <a:gd name="connsiteX0" fmla="*/ 0 w 2207529"/>
                <a:gd name="connsiteY0" fmla="*/ 402955 h 555587"/>
                <a:gd name="connsiteX1" fmla="*/ 2207529 w 2207529"/>
                <a:gd name="connsiteY1" fmla="*/ 480854 h 555587"/>
                <a:gd name="connsiteX2" fmla="*/ 1040104 w 2207529"/>
                <a:gd name="connsiteY2" fmla="*/ 343203 h 555587"/>
                <a:gd name="connsiteX3" fmla="*/ 0 w 2207529"/>
                <a:gd name="connsiteY3" fmla="*/ 402955 h 555587"/>
                <a:gd name="connsiteX0" fmla="*/ 0 w 2207529"/>
                <a:gd name="connsiteY0" fmla="*/ 402955 h 555587"/>
                <a:gd name="connsiteX1" fmla="*/ 2198004 w 2207529"/>
                <a:gd name="connsiteY1" fmla="*/ 467519 h 555587"/>
                <a:gd name="connsiteX0" fmla="*/ 0 w 2207529"/>
                <a:gd name="connsiteY0" fmla="*/ 402955 h 555587"/>
                <a:gd name="connsiteX1" fmla="*/ 2207529 w 2207529"/>
                <a:gd name="connsiteY1" fmla="*/ 480854 h 555587"/>
                <a:gd name="connsiteX2" fmla="*/ 1040104 w 2207529"/>
                <a:gd name="connsiteY2" fmla="*/ 343203 h 555587"/>
                <a:gd name="connsiteX3" fmla="*/ 0 w 2207529"/>
                <a:gd name="connsiteY3" fmla="*/ 402955 h 555587"/>
                <a:gd name="connsiteX0" fmla="*/ 0 w 2207529"/>
                <a:gd name="connsiteY0" fmla="*/ 402955 h 555587"/>
                <a:gd name="connsiteX1" fmla="*/ 2198004 w 2207529"/>
                <a:gd name="connsiteY1" fmla="*/ 467519 h 555587"/>
                <a:gd name="connsiteX0" fmla="*/ 0 w 2207529"/>
                <a:gd name="connsiteY0" fmla="*/ 402955 h 553758"/>
                <a:gd name="connsiteX1" fmla="*/ 2207529 w 2207529"/>
                <a:gd name="connsiteY1" fmla="*/ 480854 h 553758"/>
                <a:gd name="connsiteX2" fmla="*/ 1040104 w 2207529"/>
                <a:gd name="connsiteY2" fmla="*/ 343203 h 553758"/>
                <a:gd name="connsiteX3" fmla="*/ 0 w 2207529"/>
                <a:gd name="connsiteY3" fmla="*/ 402955 h 553758"/>
                <a:gd name="connsiteX0" fmla="*/ 0 w 2207529"/>
                <a:gd name="connsiteY0" fmla="*/ 402955 h 553758"/>
                <a:gd name="connsiteX1" fmla="*/ 2198004 w 2207529"/>
                <a:gd name="connsiteY1" fmla="*/ 467519 h 553758"/>
                <a:gd name="connsiteX0" fmla="*/ 0 w 2207529"/>
                <a:gd name="connsiteY0" fmla="*/ 402955 h 555859"/>
                <a:gd name="connsiteX1" fmla="*/ 2207529 w 2207529"/>
                <a:gd name="connsiteY1" fmla="*/ 480854 h 555859"/>
                <a:gd name="connsiteX2" fmla="*/ 1034389 w 2207529"/>
                <a:gd name="connsiteY2" fmla="*/ 352728 h 555859"/>
                <a:gd name="connsiteX3" fmla="*/ 0 w 2207529"/>
                <a:gd name="connsiteY3" fmla="*/ 402955 h 555859"/>
                <a:gd name="connsiteX0" fmla="*/ 0 w 2207529"/>
                <a:gd name="connsiteY0" fmla="*/ 402955 h 555859"/>
                <a:gd name="connsiteX1" fmla="*/ 2198004 w 2207529"/>
                <a:gd name="connsiteY1" fmla="*/ 467519 h 555859"/>
                <a:gd name="connsiteX0" fmla="*/ 32385 w 2239914"/>
                <a:gd name="connsiteY0" fmla="*/ 396973 h 549877"/>
                <a:gd name="connsiteX1" fmla="*/ 2239914 w 2239914"/>
                <a:gd name="connsiteY1" fmla="*/ 474872 h 549877"/>
                <a:gd name="connsiteX2" fmla="*/ 1066774 w 2239914"/>
                <a:gd name="connsiteY2" fmla="*/ 346746 h 549877"/>
                <a:gd name="connsiteX3" fmla="*/ 32385 w 2239914"/>
                <a:gd name="connsiteY3" fmla="*/ 396973 h 549877"/>
                <a:gd name="connsiteX0" fmla="*/ 0 w 2239914"/>
                <a:gd name="connsiteY0" fmla="*/ 494128 h 549877"/>
                <a:gd name="connsiteX1" fmla="*/ 2230389 w 2239914"/>
                <a:gd name="connsiteY1" fmla="*/ 461537 h 549877"/>
                <a:gd name="connsiteX0" fmla="*/ 0 w 2243724"/>
                <a:gd name="connsiteY0" fmla="*/ 453799 h 587004"/>
                <a:gd name="connsiteX1" fmla="*/ 2243724 w 2243724"/>
                <a:gd name="connsiteY1" fmla="*/ 430733 h 587004"/>
                <a:gd name="connsiteX2" fmla="*/ 1070584 w 2243724"/>
                <a:gd name="connsiteY2" fmla="*/ 302607 h 587004"/>
                <a:gd name="connsiteX3" fmla="*/ 0 w 2243724"/>
                <a:gd name="connsiteY3" fmla="*/ 453799 h 587004"/>
                <a:gd name="connsiteX0" fmla="*/ 3810 w 2243724"/>
                <a:gd name="connsiteY0" fmla="*/ 449989 h 587004"/>
                <a:gd name="connsiteX1" fmla="*/ 2234199 w 2243724"/>
                <a:gd name="connsiteY1" fmla="*/ 417398 h 587004"/>
                <a:gd name="connsiteX0" fmla="*/ 0 w 2243724"/>
                <a:gd name="connsiteY0" fmla="*/ 453799 h 453799"/>
                <a:gd name="connsiteX1" fmla="*/ 2243724 w 2243724"/>
                <a:gd name="connsiteY1" fmla="*/ 430733 h 453799"/>
                <a:gd name="connsiteX2" fmla="*/ 1070584 w 2243724"/>
                <a:gd name="connsiteY2" fmla="*/ 302607 h 453799"/>
                <a:gd name="connsiteX3" fmla="*/ 0 w 2243724"/>
                <a:gd name="connsiteY3" fmla="*/ 453799 h 453799"/>
                <a:gd name="connsiteX0" fmla="*/ 3810 w 2243724"/>
                <a:gd name="connsiteY0" fmla="*/ 449989 h 453799"/>
                <a:gd name="connsiteX1" fmla="*/ 2234199 w 2243724"/>
                <a:gd name="connsiteY1" fmla="*/ 417398 h 453799"/>
                <a:gd name="connsiteX0" fmla="*/ 0 w 2243724"/>
                <a:gd name="connsiteY0" fmla="*/ 453799 h 453799"/>
                <a:gd name="connsiteX1" fmla="*/ 2243724 w 2243724"/>
                <a:gd name="connsiteY1" fmla="*/ 430733 h 453799"/>
                <a:gd name="connsiteX2" fmla="*/ 1070584 w 2243724"/>
                <a:gd name="connsiteY2" fmla="*/ 302607 h 453799"/>
                <a:gd name="connsiteX3" fmla="*/ 0 w 2243724"/>
                <a:gd name="connsiteY3" fmla="*/ 453799 h 453799"/>
                <a:gd name="connsiteX0" fmla="*/ 3810 w 2243724"/>
                <a:gd name="connsiteY0" fmla="*/ 449989 h 453799"/>
                <a:gd name="connsiteX1" fmla="*/ 2234199 w 2243724"/>
                <a:gd name="connsiteY1" fmla="*/ 417398 h 453799"/>
                <a:gd name="connsiteX0" fmla="*/ 0 w 2243724"/>
                <a:gd name="connsiteY0" fmla="*/ 453799 h 453799"/>
                <a:gd name="connsiteX1" fmla="*/ 2243724 w 2243724"/>
                <a:gd name="connsiteY1" fmla="*/ 430733 h 453799"/>
                <a:gd name="connsiteX2" fmla="*/ 1070584 w 2243724"/>
                <a:gd name="connsiteY2" fmla="*/ 302607 h 453799"/>
                <a:gd name="connsiteX3" fmla="*/ 0 w 2243724"/>
                <a:gd name="connsiteY3" fmla="*/ 453799 h 453799"/>
                <a:gd name="connsiteX0" fmla="*/ 3810 w 2243724"/>
                <a:gd name="connsiteY0" fmla="*/ 449989 h 453799"/>
                <a:gd name="connsiteX1" fmla="*/ 2234199 w 2243724"/>
                <a:gd name="connsiteY1" fmla="*/ 417398 h 453799"/>
                <a:gd name="connsiteX0" fmla="*/ 0 w 2243724"/>
                <a:gd name="connsiteY0" fmla="*/ 453799 h 453799"/>
                <a:gd name="connsiteX1" fmla="*/ 2243724 w 2243724"/>
                <a:gd name="connsiteY1" fmla="*/ 430733 h 453799"/>
                <a:gd name="connsiteX2" fmla="*/ 1070584 w 2243724"/>
                <a:gd name="connsiteY2" fmla="*/ 302607 h 453799"/>
                <a:gd name="connsiteX3" fmla="*/ 0 w 2243724"/>
                <a:gd name="connsiteY3" fmla="*/ 453799 h 453799"/>
                <a:gd name="connsiteX0" fmla="*/ 3810 w 2243724"/>
                <a:gd name="connsiteY0" fmla="*/ 449989 h 453799"/>
                <a:gd name="connsiteX1" fmla="*/ 2234199 w 2243724"/>
                <a:gd name="connsiteY1" fmla="*/ 417398 h 453799"/>
                <a:gd name="connsiteX0" fmla="*/ 0 w 2243724"/>
                <a:gd name="connsiteY0" fmla="*/ 453799 h 453799"/>
                <a:gd name="connsiteX1" fmla="*/ 2243724 w 2243724"/>
                <a:gd name="connsiteY1" fmla="*/ 430733 h 453799"/>
                <a:gd name="connsiteX2" fmla="*/ 1072489 w 2243724"/>
                <a:gd name="connsiteY2" fmla="*/ 281652 h 453799"/>
                <a:gd name="connsiteX3" fmla="*/ 0 w 2243724"/>
                <a:gd name="connsiteY3" fmla="*/ 453799 h 453799"/>
                <a:gd name="connsiteX0" fmla="*/ 3810 w 2243724"/>
                <a:gd name="connsiteY0" fmla="*/ 449989 h 453799"/>
                <a:gd name="connsiteX1" fmla="*/ 2234199 w 2243724"/>
                <a:gd name="connsiteY1" fmla="*/ 417398 h 453799"/>
                <a:gd name="connsiteX0" fmla="*/ 0 w 2243724"/>
                <a:gd name="connsiteY0" fmla="*/ 453799 h 453799"/>
                <a:gd name="connsiteX1" fmla="*/ 2243724 w 2243724"/>
                <a:gd name="connsiteY1" fmla="*/ 430733 h 453799"/>
                <a:gd name="connsiteX2" fmla="*/ 1072489 w 2243724"/>
                <a:gd name="connsiteY2" fmla="*/ 304512 h 453799"/>
                <a:gd name="connsiteX3" fmla="*/ 0 w 2243724"/>
                <a:gd name="connsiteY3" fmla="*/ 453799 h 453799"/>
                <a:gd name="connsiteX0" fmla="*/ 3810 w 2243724"/>
                <a:gd name="connsiteY0" fmla="*/ 449989 h 453799"/>
                <a:gd name="connsiteX1" fmla="*/ 2234199 w 2243724"/>
                <a:gd name="connsiteY1" fmla="*/ 417398 h 453799"/>
                <a:gd name="connsiteX0" fmla="*/ 0 w 2243724"/>
                <a:gd name="connsiteY0" fmla="*/ 513765 h 513765"/>
                <a:gd name="connsiteX1" fmla="*/ 2243724 w 2243724"/>
                <a:gd name="connsiteY1" fmla="*/ 490699 h 513765"/>
                <a:gd name="connsiteX2" fmla="*/ 1072489 w 2243724"/>
                <a:gd name="connsiteY2" fmla="*/ 364478 h 513765"/>
                <a:gd name="connsiteX3" fmla="*/ 0 w 2243724"/>
                <a:gd name="connsiteY3" fmla="*/ 513765 h 513765"/>
                <a:gd name="connsiteX0" fmla="*/ 3810 w 2243724"/>
                <a:gd name="connsiteY0" fmla="*/ 509955 h 513765"/>
                <a:gd name="connsiteX1" fmla="*/ 2234199 w 2243724"/>
                <a:gd name="connsiteY1" fmla="*/ 477364 h 513765"/>
                <a:gd name="connsiteX0" fmla="*/ 0 w 2243724"/>
                <a:gd name="connsiteY0" fmla="*/ 604541 h 604541"/>
                <a:gd name="connsiteX1" fmla="*/ 2243724 w 2243724"/>
                <a:gd name="connsiteY1" fmla="*/ 581475 h 604541"/>
                <a:gd name="connsiteX2" fmla="*/ 1072489 w 2243724"/>
                <a:gd name="connsiteY2" fmla="*/ 455254 h 604541"/>
                <a:gd name="connsiteX3" fmla="*/ 0 w 2243724"/>
                <a:gd name="connsiteY3" fmla="*/ 604541 h 604541"/>
                <a:gd name="connsiteX0" fmla="*/ 30480 w 2243724"/>
                <a:gd name="connsiteY0" fmla="*/ 442616 h 604541"/>
                <a:gd name="connsiteX1" fmla="*/ 2234199 w 2243724"/>
                <a:gd name="connsiteY1" fmla="*/ 568140 h 604541"/>
                <a:gd name="connsiteX0" fmla="*/ 0 w 2243724"/>
                <a:gd name="connsiteY0" fmla="*/ 604541 h 604541"/>
                <a:gd name="connsiteX1" fmla="*/ 2243724 w 2243724"/>
                <a:gd name="connsiteY1" fmla="*/ 581475 h 604541"/>
                <a:gd name="connsiteX2" fmla="*/ 1078204 w 2243724"/>
                <a:gd name="connsiteY2" fmla="*/ 422869 h 604541"/>
                <a:gd name="connsiteX3" fmla="*/ 0 w 2243724"/>
                <a:gd name="connsiteY3" fmla="*/ 604541 h 604541"/>
                <a:gd name="connsiteX0" fmla="*/ 30480 w 2243724"/>
                <a:gd name="connsiteY0" fmla="*/ 442616 h 604541"/>
                <a:gd name="connsiteX1" fmla="*/ 2234199 w 2243724"/>
                <a:gd name="connsiteY1" fmla="*/ 568140 h 604541"/>
                <a:gd name="connsiteX0" fmla="*/ 0 w 2243724"/>
                <a:gd name="connsiteY0" fmla="*/ 604541 h 604541"/>
                <a:gd name="connsiteX1" fmla="*/ 2243724 w 2243724"/>
                <a:gd name="connsiteY1" fmla="*/ 581475 h 604541"/>
                <a:gd name="connsiteX2" fmla="*/ 1078204 w 2243724"/>
                <a:gd name="connsiteY2" fmla="*/ 422869 h 604541"/>
                <a:gd name="connsiteX3" fmla="*/ 0 w 2243724"/>
                <a:gd name="connsiteY3" fmla="*/ 604541 h 604541"/>
                <a:gd name="connsiteX0" fmla="*/ 30480 w 2243724"/>
                <a:gd name="connsiteY0" fmla="*/ 442616 h 604541"/>
                <a:gd name="connsiteX1" fmla="*/ 2234199 w 2243724"/>
                <a:gd name="connsiteY1" fmla="*/ 568140 h 604541"/>
                <a:gd name="connsiteX0" fmla="*/ 0 w 2243724"/>
                <a:gd name="connsiteY0" fmla="*/ 604541 h 604541"/>
                <a:gd name="connsiteX1" fmla="*/ 2243724 w 2243724"/>
                <a:gd name="connsiteY1" fmla="*/ 581475 h 604541"/>
                <a:gd name="connsiteX2" fmla="*/ 1078204 w 2243724"/>
                <a:gd name="connsiteY2" fmla="*/ 422869 h 604541"/>
                <a:gd name="connsiteX3" fmla="*/ 0 w 2243724"/>
                <a:gd name="connsiteY3" fmla="*/ 604541 h 604541"/>
                <a:gd name="connsiteX0" fmla="*/ 30480 w 2243724"/>
                <a:gd name="connsiteY0" fmla="*/ 442616 h 604541"/>
                <a:gd name="connsiteX1" fmla="*/ 2234199 w 2243724"/>
                <a:gd name="connsiteY1" fmla="*/ 568140 h 604541"/>
                <a:gd name="connsiteX0" fmla="*/ 0 w 2243724"/>
                <a:gd name="connsiteY0" fmla="*/ 604541 h 604541"/>
                <a:gd name="connsiteX1" fmla="*/ 2243724 w 2243724"/>
                <a:gd name="connsiteY1" fmla="*/ 581475 h 604541"/>
                <a:gd name="connsiteX2" fmla="*/ 1078204 w 2243724"/>
                <a:gd name="connsiteY2" fmla="*/ 422869 h 604541"/>
                <a:gd name="connsiteX3" fmla="*/ 0 w 2243724"/>
                <a:gd name="connsiteY3" fmla="*/ 604541 h 604541"/>
                <a:gd name="connsiteX0" fmla="*/ 30480 w 2243724"/>
                <a:gd name="connsiteY0" fmla="*/ 442616 h 604541"/>
                <a:gd name="connsiteX1" fmla="*/ 2234199 w 2243724"/>
                <a:gd name="connsiteY1" fmla="*/ 568140 h 604541"/>
                <a:gd name="connsiteX0" fmla="*/ 0 w 2243724"/>
                <a:gd name="connsiteY0" fmla="*/ 604541 h 604541"/>
                <a:gd name="connsiteX1" fmla="*/ 2243724 w 2243724"/>
                <a:gd name="connsiteY1" fmla="*/ 581475 h 604541"/>
                <a:gd name="connsiteX2" fmla="*/ 1082014 w 2243724"/>
                <a:gd name="connsiteY2" fmla="*/ 455254 h 604541"/>
                <a:gd name="connsiteX3" fmla="*/ 0 w 2243724"/>
                <a:gd name="connsiteY3" fmla="*/ 604541 h 604541"/>
                <a:gd name="connsiteX0" fmla="*/ 30480 w 2243724"/>
                <a:gd name="connsiteY0" fmla="*/ 442616 h 604541"/>
                <a:gd name="connsiteX1" fmla="*/ 2234199 w 2243724"/>
                <a:gd name="connsiteY1" fmla="*/ 568140 h 604541"/>
                <a:gd name="connsiteX0" fmla="*/ 7620 w 2251344"/>
                <a:gd name="connsiteY0" fmla="*/ 526239 h 526874"/>
                <a:gd name="connsiteX1" fmla="*/ 2251344 w 2251344"/>
                <a:gd name="connsiteY1" fmla="*/ 503173 h 526874"/>
                <a:gd name="connsiteX2" fmla="*/ 1089634 w 2251344"/>
                <a:gd name="connsiteY2" fmla="*/ 376952 h 526874"/>
                <a:gd name="connsiteX3" fmla="*/ 7620 w 2251344"/>
                <a:gd name="connsiteY3" fmla="*/ 526239 h 526874"/>
                <a:gd name="connsiteX0" fmla="*/ 0 w 2251344"/>
                <a:gd name="connsiteY0" fmla="*/ 526874 h 526874"/>
                <a:gd name="connsiteX1" fmla="*/ 2241819 w 2251344"/>
                <a:gd name="connsiteY1" fmla="*/ 489838 h 526874"/>
                <a:gd name="connsiteX0" fmla="*/ 7620 w 2251344"/>
                <a:gd name="connsiteY0" fmla="*/ 528972 h 529607"/>
                <a:gd name="connsiteX1" fmla="*/ 2251344 w 2251344"/>
                <a:gd name="connsiteY1" fmla="*/ 505906 h 529607"/>
                <a:gd name="connsiteX2" fmla="*/ 1089634 w 2251344"/>
                <a:gd name="connsiteY2" fmla="*/ 379685 h 529607"/>
                <a:gd name="connsiteX3" fmla="*/ 7620 w 2251344"/>
                <a:gd name="connsiteY3" fmla="*/ 528972 h 529607"/>
                <a:gd name="connsiteX0" fmla="*/ 0 w 2251344"/>
                <a:gd name="connsiteY0" fmla="*/ 529607 h 529607"/>
                <a:gd name="connsiteX1" fmla="*/ 2241819 w 2251344"/>
                <a:gd name="connsiteY1" fmla="*/ 492571 h 529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51344" h="529607" stroke="0" extrusionOk="0">
                  <a:moveTo>
                    <a:pt x="7620" y="528972"/>
                  </a:moveTo>
                  <a:cubicBezTo>
                    <a:pt x="666231" y="-221447"/>
                    <a:pt x="1694420" y="-114957"/>
                    <a:pt x="2251344" y="505906"/>
                  </a:cubicBezTo>
                  <a:cubicBezTo>
                    <a:pt x="1781557" y="334927"/>
                    <a:pt x="1206996" y="379214"/>
                    <a:pt x="1089634" y="379685"/>
                  </a:cubicBezTo>
                  <a:cubicBezTo>
                    <a:pt x="979576" y="380129"/>
                    <a:pt x="386283" y="353268"/>
                    <a:pt x="7620" y="528972"/>
                  </a:cubicBezTo>
                  <a:close/>
                </a:path>
                <a:path w="2251344" h="529607" fill="none">
                  <a:moveTo>
                    <a:pt x="0" y="529607"/>
                  </a:moveTo>
                  <a:cubicBezTo>
                    <a:pt x="673851" y="-215097"/>
                    <a:pt x="1644890" y="-125117"/>
                    <a:pt x="2241819" y="49257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9"/>
            <p:cNvSpPr/>
            <p:nvPr/>
          </p:nvSpPr>
          <p:spPr>
            <a:xfrm>
              <a:off x="3450139" y="1697300"/>
              <a:ext cx="2233408" cy="359073"/>
            </a:xfrm>
            <a:custGeom>
              <a:avLst/>
              <a:gdLst>
                <a:gd name="connsiteX0" fmla="*/ 0 w 2237217"/>
                <a:gd name="connsiteY0" fmla="*/ 179474 h 358948"/>
                <a:gd name="connsiteX1" fmla="*/ 1118609 w 2237217"/>
                <a:gd name="connsiteY1" fmla="*/ 0 h 358948"/>
                <a:gd name="connsiteX2" fmla="*/ 2237218 w 2237217"/>
                <a:gd name="connsiteY2" fmla="*/ 179474 h 358948"/>
                <a:gd name="connsiteX3" fmla="*/ 1118609 w 2237217"/>
                <a:gd name="connsiteY3" fmla="*/ 358948 h 358948"/>
                <a:gd name="connsiteX4" fmla="*/ 0 w 2237217"/>
                <a:gd name="connsiteY4" fmla="*/ 179474 h 358948"/>
                <a:gd name="connsiteX0" fmla="*/ 0 w 2233408"/>
                <a:gd name="connsiteY0" fmla="*/ 194770 h 359073"/>
                <a:gd name="connsiteX1" fmla="*/ 1114799 w 2233408"/>
                <a:gd name="connsiteY1" fmla="*/ 56 h 359073"/>
                <a:gd name="connsiteX2" fmla="*/ 2233408 w 2233408"/>
                <a:gd name="connsiteY2" fmla="*/ 179530 h 359073"/>
                <a:gd name="connsiteX3" fmla="*/ 1114799 w 2233408"/>
                <a:gd name="connsiteY3" fmla="*/ 359004 h 359073"/>
                <a:gd name="connsiteX4" fmla="*/ 0 w 2233408"/>
                <a:gd name="connsiteY4" fmla="*/ 194770 h 359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3408" h="359073">
                  <a:moveTo>
                    <a:pt x="0" y="194770"/>
                  </a:moveTo>
                  <a:cubicBezTo>
                    <a:pt x="0" y="95649"/>
                    <a:pt x="742564" y="2596"/>
                    <a:pt x="1114799" y="56"/>
                  </a:cubicBezTo>
                  <a:cubicBezTo>
                    <a:pt x="1487034" y="-2484"/>
                    <a:pt x="2233408" y="80409"/>
                    <a:pt x="2233408" y="179530"/>
                  </a:cubicBezTo>
                  <a:cubicBezTo>
                    <a:pt x="2233408" y="278651"/>
                    <a:pt x="1487034" y="356464"/>
                    <a:pt x="1114799" y="359004"/>
                  </a:cubicBezTo>
                  <a:cubicBezTo>
                    <a:pt x="742564" y="361544"/>
                    <a:pt x="0" y="293891"/>
                    <a:pt x="0" y="19477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10"/>
            <p:cNvSpPr/>
            <p:nvPr/>
          </p:nvSpPr>
          <p:spPr>
            <a:xfrm>
              <a:off x="3466697" y="3764173"/>
              <a:ext cx="2222373" cy="251594"/>
            </a:xfrm>
            <a:custGeom>
              <a:avLst/>
              <a:gdLst>
                <a:gd name="connsiteX0" fmla="*/ 0 w 2237217"/>
                <a:gd name="connsiteY0" fmla="*/ 125730 h 251459"/>
                <a:gd name="connsiteX1" fmla="*/ 1118609 w 2237217"/>
                <a:gd name="connsiteY1" fmla="*/ 0 h 251459"/>
                <a:gd name="connsiteX2" fmla="*/ 2237218 w 2237217"/>
                <a:gd name="connsiteY2" fmla="*/ 125730 h 251459"/>
                <a:gd name="connsiteX3" fmla="*/ 1118609 w 2237217"/>
                <a:gd name="connsiteY3" fmla="*/ 251460 h 251459"/>
                <a:gd name="connsiteX4" fmla="*/ 0 w 2237217"/>
                <a:gd name="connsiteY4" fmla="*/ 125730 h 251459"/>
                <a:gd name="connsiteX0" fmla="*/ 11270 w 2248488"/>
                <a:gd name="connsiteY0" fmla="*/ 125730 h 251460"/>
                <a:gd name="connsiteX1" fmla="*/ 1129879 w 2248488"/>
                <a:gd name="connsiteY1" fmla="*/ 0 h 251460"/>
                <a:gd name="connsiteX2" fmla="*/ 2248488 w 2248488"/>
                <a:gd name="connsiteY2" fmla="*/ 125730 h 251460"/>
                <a:gd name="connsiteX3" fmla="*/ 1129879 w 2248488"/>
                <a:gd name="connsiteY3" fmla="*/ 251460 h 251460"/>
                <a:gd name="connsiteX4" fmla="*/ 11270 w 2248488"/>
                <a:gd name="connsiteY4" fmla="*/ 125730 h 251460"/>
                <a:gd name="connsiteX0" fmla="*/ 39990 w 2277208"/>
                <a:gd name="connsiteY0" fmla="*/ 125730 h 251460"/>
                <a:gd name="connsiteX1" fmla="*/ 1158599 w 2277208"/>
                <a:gd name="connsiteY1" fmla="*/ 0 h 251460"/>
                <a:gd name="connsiteX2" fmla="*/ 2277208 w 2277208"/>
                <a:gd name="connsiteY2" fmla="*/ 125730 h 251460"/>
                <a:gd name="connsiteX3" fmla="*/ 1158599 w 2277208"/>
                <a:gd name="connsiteY3" fmla="*/ 251460 h 251460"/>
                <a:gd name="connsiteX4" fmla="*/ 39990 w 2277208"/>
                <a:gd name="connsiteY4" fmla="*/ 125730 h 251460"/>
                <a:gd name="connsiteX0" fmla="*/ 32189 w 2254167"/>
                <a:gd name="connsiteY0" fmla="*/ 105980 h 252167"/>
                <a:gd name="connsiteX1" fmla="*/ 1135558 w 2254167"/>
                <a:gd name="connsiteY1" fmla="*/ 570 h 252167"/>
                <a:gd name="connsiteX2" fmla="*/ 2254167 w 2254167"/>
                <a:gd name="connsiteY2" fmla="*/ 126300 h 252167"/>
                <a:gd name="connsiteX3" fmla="*/ 1135558 w 2254167"/>
                <a:gd name="connsiteY3" fmla="*/ 252030 h 252167"/>
                <a:gd name="connsiteX4" fmla="*/ 32189 w 2254167"/>
                <a:gd name="connsiteY4" fmla="*/ 105980 h 252167"/>
                <a:gd name="connsiteX0" fmla="*/ 32189 w 2254167"/>
                <a:gd name="connsiteY0" fmla="*/ 125730 h 251460"/>
                <a:gd name="connsiteX1" fmla="*/ 1135558 w 2254167"/>
                <a:gd name="connsiteY1" fmla="*/ 0 h 251460"/>
                <a:gd name="connsiteX2" fmla="*/ 2254167 w 2254167"/>
                <a:gd name="connsiteY2" fmla="*/ 125730 h 251460"/>
                <a:gd name="connsiteX3" fmla="*/ 1135558 w 2254167"/>
                <a:gd name="connsiteY3" fmla="*/ 251460 h 251460"/>
                <a:gd name="connsiteX4" fmla="*/ 32189 w 2254167"/>
                <a:gd name="connsiteY4" fmla="*/ 125730 h 251460"/>
                <a:gd name="connsiteX0" fmla="*/ 32558 w 2239296"/>
                <a:gd name="connsiteY0" fmla="*/ 115677 h 251603"/>
                <a:gd name="connsiteX1" fmla="*/ 1120687 w 2239296"/>
                <a:gd name="connsiteY1" fmla="*/ 107 h 251603"/>
                <a:gd name="connsiteX2" fmla="*/ 2239296 w 2239296"/>
                <a:gd name="connsiteY2" fmla="*/ 125837 h 251603"/>
                <a:gd name="connsiteX3" fmla="*/ 1120687 w 2239296"/>
                <a:gd name="connsiteY3" fmla="*/ 251567 h 251603"/>
                <a:gd name="connsiteX4" fmla="*/ 32558 w 2239296"/>
                <a:gd name="connsiteY4" fmla="*/ 115677 h 251603"/>
                <a:gd name="connsiteX0" fmla="*/ 32558 w 2239296"/>
                <a:gd name="connsiteY0" fmla="*/ 115677 h 251594"/>
                <a:gd name="connsiteX1" fmla="*/ 1120687 w 2239296"/>
                <a:gd name="connsiteY1" fmla="*/ 107 h 251594"/>
                <a:gd name="connsiteX2" fmla="*/ 2239296 w 2239296"/>
                <a:gd name="connsiteY2" fmla="*/ 125837 h 251594"/>
                <a:gd name="connsiteX3" fmla="*/ 1120687 w 2239296"/>
                <a:gd name="connsiteY3" fmla="*/ 251567 h 251594"/>
                <a:gd name="connsiteX4" fmla="*/ 32558 w 2239296"/>
                <a:gd name="connsiteY4" fmla="*/ 115677 h 251594"/>
                <a:gd name="connsiteX0" fmla="*/ 32558 w 2243073"/>
                <a:gd name="connsiteY0" fmla="*/ 115677 h 251594"/>
                <a:gd name="connsiteX1" fmla="*/ 1120687 w 2243073"/>
                <a:gd name="connsiteY1" fmla="*/ 107 h 251594"/>
                <a:gd name="connsiteX2" fmla="*/ 2239296 w 2243073"/>
                <a:gd name="connsiteY2" fmla="*/ 125837 h 251594"/>
                <a:gd name="connsiteX3" fmla="*/ 1120687 w 2243073"/>
                <a:gd name="connsiteY3" fmla="*/ 251567 h 251594"/>
                <a:gd name="connsiteX4" fmla="*/ 32558 w 2243073"/>
                <a:gd name="connsiteY4" fmla="*/ 115677 h 251594"/>
                <a:gd name="connsiteX0" fmla="*/ 32558 w 2252642"/>
                <a:gd name="connsiteY0" fmla="*/ 115677 h 251594"/>
                <a:gd name="connsiteX1" fmla="*/ 1120687 w 2252642"/>
                <a:gd name="connsiteY1" fmla="*/ 107 h 251594"/>
                <a:gd name="connsiteX2" fmla="*/ 2239296 w 2252642"/>
                <a:gd name="connsiteY2" fmla="*/ 125837 h 251594"/>
                <a:gd name="connsiteX3" fmla="*/ 1120687 w 2252642"/>
                <a:gd name="connsiteY3" fmla="*/ 251567 h 251594"/>
                <a:gd name="connsiteX4" fmla="*/ 32558 w 2252642"/>
                <a:gd name="connsiteY4" fmla="*/ 115677 h 251594"/>
                <a:gd name="connsiteX0" fmla="*/ 32416 w 2222373"/>
                <a:gd name="connsiteY0" fmla="*/ 115677 h 251594"/>
                <a:gd name="connsiteX1" fmla="*/ 1120545 w 2222373"/>
                <a:gd name="connsiteY1" fmla="*/ 107 h 251594"/>
                <a:gd name="connsiteX2" fmla="*/ 2208674 w 2222373"/>
                <a:gd name="connsiteY2" fmla="*/ 125837 h 251594"/>
                <a:gd name="connsiteX3" fmla="*/ 1120545 w 2222373"/>
                <a:gd name="connsiteY3" fmla="*/ 251567 h 251594"/>
                <a:gd name="connsiteX4" fmla="*/ 32416 w 2222373"/>
                <a:gd name="connsiteY4" fmla="*/ 115677 h 25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2373" h="251594">
                  <a:moveTo>
                    <a:pt x="32416" y="115677"/>
                  </a:moveTo>
                  <a:cubicBezTo>
                    <a:pt x="-186024" y="15758"/>
                    <a:pt x="757835" y="-1586"/>
                    <a:pt x="1120545" y="107"/>
                  </a:cubicBezTo>
                  <a:cubicBezTo>
                    <a:pt x="1483255" y="1800"/>
                    <a:pt x="2340754" y="76718"/>
                    <a:pt x="2208674" y="125837"/>
                  </a:cubicBezTo>
                  <a:cubicBezTo>
                    <a:pt x="2076594" y="174956"/>
                    <a:pt x="1483255" y="253260"/>
                    <a:pt x="1120545" y="251567"/>
                  </a:cubicBezTo>
                  <a:cubicBezTo>
                    <a:pt x="757835" y="249874"/>
                    <a:pt x="250856" y="215596"/>
                    <a:pt x="32416" y="11567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Moon 11"/>
            <p:cNvSpPr/>
            <p:nvPr/>
          </p:nvSpPr>
          <p:spPr>
            <a:xfrm rot="5400000">
              <a:off x="4207856" y="832252"/>
              <a:ext cx="739717" cy="2998471"/>
            </a:xfrm>
            <a:custGeom>
              <a:avLst/>
              <a:gdLst>
                <a:gd name="connsiteX0" fmla="*/ 1097335 w 1097335"/>
                <a:gd name="connsiteY0" fmla="*/ 2933700 h 2933700"/>
                <a:gd name="connsiteX1" fmla="*/ 0 w 1097335"/>
                <a:gd name="connsiteY1" fmla="*/ 1466850 h 2933700"/>
                <a:gd name="connsiteX2" fmla="*/ 1097335 w 1097335"/>
                <a:gd name="connsiteY2" fmla="*/ 0 h 2933700"/>
                <a:gd name="connsiteX3" fmla="*/ 312324 w 1097335"/>
                <a:gd name="connsiteY3" fmla="*/ 1466850 h 2933700"/>
                <a:gd name="connsiteX4" fmla="*/ 1097336 w 1097335"/>
                <a:gd name="connsiteY4" fmla="*/ 2933700 h 2933700"/>
                <a:gd name="connsiteX5" fmla="*/ 1097335 w 1097335"/>
                <a:gd name="connsiteY5" fmla="*/ 2933700 h 2933700"/>
                <a:gd name="connsiteX0" fmla="*/ 1097335 w 1097336"/>
                <a:gd name="connsiteY0" fmla="*/ 2933700 h 2933700"/>
                <a:gd name="connsiteX1" fmla="*/ 0 w 1097336"/>
                <a:gd name="connsiteY1" fmla="*/ 1466850 h 2933700"/>
                <a:gd name="connsiteX2" fmla="*/ 1097335 w 1097336"/>
                <a:gd name="connsiteY2" fmla="*/ 0 h 2933700"/>
                <a:gd name="connsiteX3" fmla="*/ 525687 w 1097336"/>
                <a:gd name="connsiteY3" fmla="*/ 1482090 h 2933700"/>
                <a:gd name="connsiteX4" fmla="*/ 1097336 w 1097336"/>
                <a:gd name="connsiteY4" fmla="*/ 2933700 h 2933700"/>
                <a:gd name="connsiteX5" fmla="*/ 1097335 w 1097336"/>
                <a:gd name="connsiteY5" fmla="*/ 2933700 h 2933700"/>
                <a:gd name="connsiteX0" fmla="*/ 1196395 w 1196396"/>
                <a:gd name="connsiteY0" fmla="*/ 2933700 h 2933700"/>
                <a:gd name="connsiteX1" fmla="*/ 0 w 1196396"/>
                <a:gd name="connsiteY1" fmla="*/ 1474470 h 2933700"/>
                <a:gd name="connsiteX2" fmla="*/ 1196395 w 1196396"/>
                <a:gd name="connsiteY2" fmla="*/ 0 h 2933700"/>
                <a:gd name="connsiteX3" fmla="*/ 624747 w 1196396"/>
                <a:gd name="connsiteY3" fmla="*/ 1482090 h 2933700"/>
                <a:gd name="connsiteX4" fmla="*/ 1196396 w 1196396"/>
                <a:gd name="connsiteY4" fmla="*/ 2933700 h 2933700"/>
                <a:gd name="connsiteX5" fmla="*/ 1196395 w 1196396"/>
                <a:gd name="connsiteY5" fmla="*/ 2933700 h 2933700"/>
                <a:gd name="connsiteX0" fmla="*/ 1206941 w 1206942"/>
                <a:gd name="connsiteY0" fmla="*/ 2865120 h 2865120"/>
                <a:gd name="connsiteX1" fmla="*/ 10546 w 1206942"/>
                <a:gd name="connsiteY1" fmla="*/ 1405890 h 2865120"/>
                <a:gd name="connsiteX2" fmla="*/ 803081 w 1206942"/>
                <a:gd name="connsiteY2" fmla="*/ 0 h 2865120"/>
                <a:gd name="connsiteX3" fmla="*/ 635293 w 1206942"/>
                <a:gd name="connsiteY3" fmla="*/ 1413510 h 2865120"/>
                <a:gd name="connsiteX4" fmla="*/ 1206942 w 1206942"/>
                <a:gd name="connsiteY4" fmla="*/ 2865120 h 2865120"/>
                <a:gd name="connsiteX5" fmla="*/ 1206941 w 1206942"/>
                <a:gd name="connsiteY5" fmla="*/ 2865120 h 2865120"/>
                <a:gd name="connsiteX0" fmla="*/ 1269827 w 1269828"/>
                <a:gd name="connsiteY0" fmla="*/ 3268980 h 3268980"/>
                <a:gd name="connsiteX1" fmla="*/ 73432 w 1269828"/>
                <a:gd name="connsiteY1" fmla="*/ 1809750 h 3268980"/>
                <a:gd name="connsiteX2" fmla="*/ 523067 w 1269828"/>
                <a:gd name="connsiteY2" fmla="*/ 0 h 3268980"/>
                <a:gd name="connsiteX3" fmla="*/ 698179 w 1269828"/>
                <a:gd name="connsiteY3" fmla="*/ 1817370 h 3268980"/>
                <a:gd name="connsiteX4" fmla="*/ 1269828 w 1269828"/>
                <a:gd name="connsiteY4" fmla="*/ 3268980 h 3268980"/>
                <a:gd name="connsiteX5" fmla="*/ 1269827 w 1269828"/>
                <a:gd name="connsiteY5" fmla="*/ 3268980 h 3268980"/>
                <a:gd name="connsiteX0" fmla="*/ 1213712 w 1213713"/>
                <a:gd name="connsiteY0" fmla="*/ 2964180 h 2964180"/>
                <a:gd name="connsiteX1" fmla="*/ 17317 w 1213713"/>
                <a:gd name="connsiteY1" fmla="*/ 1504950 h 2964180"/>
                <a:gd name="connsiteX2" fmla="*/ 733652 w 1213713"/>
                <a:gd name="connsiteY2" fmla="*/ 0 h 2964180"/>
                <a:gd name="connsiteX3" fmla="*/ 642064 w 1213713"/>
                <a:gd name="connsiteY3" fmla="*/ 1512570 h 2964180"/>
                <a:gd name="connsiteX4" fmla="*/ 1213713 w 1213713"/>
                <a:gd name="connsiteY4" fmla="*/ 2964180 h 2964180"/>
                <a:gd name="connsiteX5" fmla="*/ 1213712 w 1213713"/>
                <a:gd name="connsiteY5" fmla="*/ 2964180 h 2964180"/>
                <a:gd name="connsiteX0" fmla="*/ 1202930 w 1202931"/>
                <a:gd name="connsiteY0" fmla="*/ 3154931 h 3154931"/>
                <a:gd name="connsiteX1" fmla="*/ 6535 w 1202931"/>
                <a:gd name="connsiteY1" fmla="*/ 1695701 h 3154931"/>
                <a:gd name="connsiteX2" fmla="*/ 722870 w 1202931"/>
                <a:gd name="connsiteY2" fmla="*/ 190751 h 3154931"/>
                <a:gd name="connsiteX3" fmla="*/ 711385 w 1202931"/>
                <a:gd name="connsiteY3" fmla="*/ 186940 h 3154931"/>
                <a:gd name="connsiteX4" fmla="*/ 631282 w 1202931"/>
                <a:gd name="connsiteY4" fmla="*/ 1703321 h 3154931"/>
                <a:gd name="connsiteX5" fmla="*/ 1202931 w 1202931"/>
                <a:gd name="connsiteY5" fmla="*/ 3154931 h 3154931"/>
                <a:gd name="connsiteX6" fmla="*/ 1202930 w 1202931"/>
                <a:gd name="connsiteY6" fmla="*/ 3154931 h 3154931"/>
                <a:gd name="connsiteX0" fmla="*/ 1202930 w 1202931"/>
                <a:gd name="connsiteY0" fmla="*/ 3140195 h 3140195"/>
                <a:gd name="connsiteX1" fmla="*/ 6535 w 1202931"/>
                <a:gd name="connsiteY1" fmla="*/ 1680965 h 3140195"/>
                <a:gd name="connsiteX2" fmla="*/ 722870 w 1202931"/>
                <a:gd name="connsiteY2" fmla="*/ 176015 h 3140195"/>
                <a:gd name="connsiteX3" fmla="*/ 955225 w 1202931"/>
                <a:gd name="connsiteY3" fmla="*/ 202684 h 3140195"/>
                <a:gd name="connsiteX4" fmla="*/ 631282 w 1202931"/>
                <a:gd name="connsiteY4" fmla="*/ 1688585 h 3140195"/>
                <a:gd name="connsiteX5" fmla="*/ 1202931 w 1202931"/>
                <a:gd name="connsiteY5" fmla="*/ 3140195 h 3140195"/>
                <a:gd name="connsiteX6" fmla="*/ 1202930 w 1202931"/>
                <a:gd name="connsiteY6" fmla="*/ 3140195 h 3140195"/>
                <a:gd name="connsiteX0" fmla="*/ 1264900 w 1264901"/>
                <a:gd name="connsiteY0" fmla="*/ 3063257 h 3063257"/>
                <a:gd name="connsiteX1" fmla="*/ 68505 w 1264901"/>
                <a:gd name="connsiteY1" fmla="*/ 1604027 h 3063257"/>
                <a:gd name="connsiteX2" fmla="*/ 213340 w 1264901"/>
                <a:gd name="connsiteY2" fmla="*/ 289577 h 3063257"/>
                <a:gd name="connsiteX3" fmla="*/ 1017195 w 1264901"/>
                <a:gd name="connsiteY3" fmla="*/ 125746 h 3063257"/>
                <a:gd name="connsiteX4" fmla="*/ 693252 w 1264901"/>
                <a:gd name="connsiteY4" fmla="*/ 1611647 h 3063257"/>
                <a:gd name="connsiteX5" fmla="*/ 1264901 w 1264901"/>
                <a:gd name="connsiteY5" fmla="*/ 3063257 h 3063257"/>
                <a:gd name="connsiteX6" fmla="*/ 1264900 w 1264901"/>
                <a:gd name="connsiteY6" fmla="*/ 3063257 h 3063257"/>
                <a:gd name="connsiteX0" fmla="*/ 1264900 w 1264901"/>
                <a:gd name="connsiteY0" fmla="*/ 3063257 h 3063257"/>
                <a:gd name="connsiteX1" fmla="*/ 68505 w 1264901"/>
                <a:gd name="connsiteY1" fmla="*/ 1604027 h 3063257"/>
                <a:gd name="connsiteX2" fmla="*/ 213340 w 1264901"/>
                <a:gd name="connsiteY2" fmla="*/ 289577 h 3063257"/>
                <a:gd name="connsiteX3" fmla="*/ 788595 w 1264901"/>
                <a:gd name="connsiteY3" fmla="*/ 125746 h 3063257"/>
                <a:gd name="connsiteX4" fmla="*/ 693252 w 1264901"/>
                <a:gd name="connsiteY4" fmla="*/ 1611647 h 3063257"/>
                <a:gd name="connsiteX5" fmla="*/ 1264901 w 1264901"/>
                <a:gd name="connsiteY5" fmla="*/ 3063257 h 3063257"/>
                <a:gd name="connsiteX6" fmla="*/ 1264900 w 1264901"/>
                <a:gd name="connsiteY6" fmla="*/ 3063257 h 3063257"/>
                <a:gd name="connsiteX0" fmla="*/ 1264900 w 1264901"/>
                <a:gd name="connsiteY0" fmla="*/ 2946082 h 2946082"/>
                <a:gd name="connsiteX1" fmla="*/ 68505 w 1264901"/>
                <a:gd name="connsiteY1" fmla="*/ 1486852 h 2946082"/>
                <a:gd name="connsiteX2" fmla="*/ 213340 w 1264901"/>
                <a:gd name="connsiteY2" fmla="*/ 172402 h 2946082"/>
                <a:gd name="connsiteX3" fmla="*/ 788595 w 1264901"/>
                <a:gd name="connsiteY3" fmla="*/ 8571 h 2946082"/>
                <a:gd name="connsiteX4" fmla="*/ 693252 w 1264901"/>
                <a:gd name="connsiteY4" fmla="*/ 1494472 h 2946082"/>
                <a:gd name="connsiteX5" fmla="*/ 1264901 w 1264901"/>
                <a:gd name="connsiteY5" fmla="*/ 2946082 h 2946082"/>
                <a:gd name="connsiteX6" fmla="*/ 1264900 w 1264901"/>
                <a:gd name="connsiteY6" fmla="*/ 2946082 h 2946082"/>
                <a:gd name="connsiteX0" fmla="*/ 1264900 w 1264901"/>
                <a:gd name="connsiteY0" fmla="*/ 2937511 h 2937511"/>
                <a:gd name="connsiteX1" fmla="*/ 68505 w 1264901"/>
                <a:gd name="connsiteY1" fmla="*/ 1478281 h 2937511"/>
                <a:gd name="connsiteX2" fmla="*/ 213340 w 1264901"/>
                <a:gd name="connsiteY2" fmla="*/ 163831 h 2937511"/>
                <a:gd name="connsiteX3" fmla="*/ 788595 w 1264901"/>
                <a:gd name="connsiteY3" fmla="*/ 0 h 2937511"/>
                <a:gd name="connsiteX4" fmla="*/ 693252 w 1264901"/>
                <a:gd name="connsiteY4" fmla="*/ 1485901 h 2937511"/>
                <a:gd name="connsiteX5" fmla="*/ 1264901 w 1264901"/>
                <a:gd name="connsiteY5" fmla="*/ 2937511 h 2937511"/>
                <a:gd name="connsiteX6" fmla="*/ 1264900 w 1264901"/>
                <a:gd name="connsiteY6" fmla="*/ 2937511 h 2937511"/>
                <a:gd name="connsiteX0" fmla="*/ 1264900 w 1264901"/>
                <a:gd name="connsiteY0" fmla="*/ 2937511 h 2937511"/>
                <a:gd name="connsiteX1" fmla="*/ 68505 w 1264901"/>
                <a:gd name="connsiteY1" fmla="*/ 1478281 h 2937511"/>
                <a:gd name="connsiteX2" fmla="*/ 213340 w 1264901"/>
                <a:gd name="connsiteY2" fmla="*/ 163831 h 2937511"/>
                <a:gd name="connsiteX3" fmla="*/ 788595 w 1264901"/>
                <a:gd name="connsiteY3" fmla="*/ 0 h 2937511"/>
                <a:gd name="connsiteX4" fmla="*/ 693252 w 1264901"/>
                <a:gd name="connsiteY4" fmla="*/ 1485901 h 2937511"/>
                <a:gd name="connsiteX5" fmla="*/ 1264901 w 1264901"/>
                <a:gd name="connsiteY5" fmla="*/ 2937511 h 2937511"/>
                <a:gd name="connsiteX6" fmla="*/ 1264900 w 1264901"/>
                <a:gd name="connsiteY6" fmla="*/ 2937511 h 2937511"/>
                <a:gd name="connsiteX0" fmla="*/ 1264900 w 1264901"/>
                <a:gd name="connsiteY0" fmla="*/ 2967991 h 2967991"/>
                <a:gd name="connsiteX1" fmla="*/ 68505 w 1264901"/>
                <a:gd name="connsiteY1" fmla="*/ 1508761 h 2967991"/>
                <a:gd name="connsiteX2" fmla="*/ 213340 w 1264901"/>
                <a:gd name="connsiteY2" fmla="*/ 194311 h 2967991"/>
                <a:gd name="connsiteX3" fmla="*/ 796215 w 1264901"/>
                <a:gd name="connsiteY3" fmla="*/ 0 h 2967991"/>
                <a:gd name="connsiteX4" fmla="*/ 693252 w 1264901"/>
                <a:gd name="connsiteY4" fmla="*/ 1516381 h 2967991"/>
                <a:gd name="connsiteX5" fmla="*/ 1264901 w 1264901"/>
                <a:gd name="connsiteY5" fmla="*/ 2967991 h 2967991"/>
                <a:gd name="connsiteX6" fmla="*/ 1264900 w 1264901"/>
                <a:gd name="connsiteY6" fmla="*/ 2967991 h 2967991"/>
                <a:gd name="connsiteX0" fmla="*/ 441052 w 1210673"/>
                <a:gd name="connsiteY0" fmla="*/ 2945131 h 2967991"/>
                <a:gd name="connsiteX1" fmla="*/ 14277 w 1210673"/>
                <a:gd name="connsiteY1" fmla="*/ 1508761 h 2967991"/>
                <a:gd name="connsiteX2" fmla="*/ 159112 w 1210673"/>
                <a:gd name="connsiteY2" fmla="*/ 194311 h 2967991"/>
                <a:gd name="connsiteX3" fmla="*/ 741987 w 1210673"/>
                <a:gd name="connsiteY3" fmla="*/ 0 h 2967991"/>
                <a:gd name="connsiteX4" fmla="*/ 639024 w 1210673"/>
                <a:gd name="connsiteY4" fmla="*/ 1516381 h 2967991"/>
                <a:gd name="connsiteX5" fmla="*/ 1210673 w 1210673"/>
                <a:gd name="connsiteY5" fmla="*/ 2967991 h 2967991"/>
                <a:gd name="connsiteX6" fmla="*/ 441052 w 1210673"/>
                <a:gd name="connsiteY6" fmla="*/ 2945131 h 2967991"/>
                <a:gd name="connsiteX0" fmla="*/ 441052 w 753473"/>
                <a:gd name="connsiteY0" fmla="*/ 2945131 h 2994661"/>
                <a:gd name="connsiteX1" fmla="*/ 14277 w 753473"/>
                <a:gd name="connsiteY1" fmla="*/ 1508761 h 2994661"/>
                <a:gd name="connsiteX2" fmla="*/ 159112 w 753473"/>
                <a:gd name="connsiteY2" fmla="*/ 194311 h 2994661"/>
                <a:gd name="connsiteX3" fmla="*/ 741987 w 753473"/>
                <a:gd name="connsiteY3" fmla="*/ 0 h 2994661"/>
                <a:gd name="connsiteX4" fmla="*/ 639024 w 753473"/>
                <a:gd name="connsiteY4" fmla="*/ 1516381 h 2994661"/>
                <a:gd name="connsiteX5" fmla="*/ 753473 w 753473"/>
                <a:gd name="connsiteY5" fmla="*/ 2994661 h 2994661"/>
                <a:gd name="connsiteX6" fmla="*/ 441052 w 753473"/>
                <a:gd name="connsiteY6" fmla="*/ 2945131 h 2994661"/>
                <a:gd name="connsiteX0" fmla="*/ 441052 w 753473"/>
                <a:gd name="connsiteY0" fmla="*/ 2945131 h 2994661"/>
                <a:gd name="connsiteX1" fmla="*/ 14277 w 753473"/>
                <a:gd name="connsiteY1" fmla="*/ 1508761 h 2994661"/>
                <a:gd name="connsiteX2" fmla="*/ 159112 w 753473"/>
                <a:gd name="connsiteY2" fmla="*/ 194311 h 2994661"/>
                <a:gd name="connsiteX3" fmla="*/ 741987 w 753473"/>
                <a:gd name="connsiteY3" fmla="*/ 0 h 2994661"/>
                <a:gd name="connsiteX4" fmla="*/ 639024 w 753473"/>
                <a:gd name="connsiteY4" fmla="*/ 1516381 h 2994661"/>
                <a:gd name="connsiteX5" fmla="*/ 753473 w 753473"/>
                <a:gd name="connsiteY5" fmla="*/ 2994661 h 2994661"/>
                <a:gd name="connsiteX6" fmla="*/ 441052 w 753473"/>
                <a:gd name="connsiteY6" fmla="*/ 2945131 h 2994661"/>
                <a:gd name="connsiteX0" fmla="*/ 441052 w 753473"/>
                <a:gd name="connsiteY0" fmla="*/ 2945131 h 2994661"/>
                <a:gd name="connsiteX1" fmla="*/ 14277 w 753473"/>
                <a:gd name="connsiteY1" fmla="*/ 1508761 h 2994661"/>
                <a:gd name="connsiteX2" fmla="*/ 159112 w 753473"/>
                <a:gd name="connsiteY2" fmla="*/ 194311 h 2994661"/>
                <a:gd name="connsiteX3" fmla="*/ 741987 w 753473"/>
                <a:gd name="connsiteY3" fmla="*/ 0 h 2994661"/>
                <a:gd name="connsiteX4" fmla="*/ 604734 w 753473"/>
                <a:gd name="connsiteY4" fmla="*/ 1531621 h 2994661"/>
                <a:gd name="connsiteX5" fmla="*/ 753473 w 753473"/>
                <a:gd name="connsiteY5" fmla="*/ 2994661 h 2994661"/>
                <a:gd name="connsiteX6" fmla="*/ 441052 w 753473"/>
                <a:gd name="connsiteY6" fmla="*/ 2945131 h 2994661"/>
                <a:gd name="connsiteX0" fmla="*/ 441052 w 753473"/>
                <a:gd name="connsiteY0" fmla="*/ 2945131 h 2994661"/>
                <a:gd name="connsiteX1" fmla="*/ 14277 w 753473"/>
                <a:gd name="connsiteY1" fmla="*/ 1508761 h 2994661"/>
                <a:gd name="connsiteX2" fmla="*/ 159112 w 753473"/>
                <a:gd name="connsiteY2" fmla="*/ 194311 h 2994661"/>
                <a:gd name="connsiteX3" fmla="*/ 741987 w 753473"/>
                <a:gd name="connsiteY3" fmla="*/ 0 h 2994661"/>
                <a:gd name="connsiteX4" fmla="*/ 604734 w 753473"/>
                <a:gd name="connsiteY4" fmla="*/ 1531621 h 2994661"/>
                <a:gd name="connsiteX5" fmla="*/ 753473 w 753473"/>
                <a:gd name="connsiteY5" fmla="*/ 2994661 h 2994661"/>
                <a:gd name="connsiteX6" fmla="*/ 441052 w 753473"/>
                <a:gd name="connsiteY6" fmla="*/ 2945131 h 2994661"/>
                <a:gd name="connsiteX0" fmla="*/ 441052 w 753473"/>
                <a:gd name="connsiteY0" fmla="*/ 2945131 h 2994661"/>
                <a:gd name="connsiteX1" fmla="*/ 14277 w 753473"/>
                <a:gd name="connsiteY1" fmla="*/ 1508761 h 2994661"/>
                <a:gd name="connsiteX2" fmla="*/ 159112 w 753473"/>
                <a:gd name="connsiteY2" fmla="*/ 194311 h 2994661"/>
                <a:gd name="connsiteX3" fmla="*/ 741987 w 753473"/>
                <a:gd name="connsiteY3" fmla="*/ 0 h 2994661"/>
                <a:gd name="connsiteX4" fmla="*/ 604734 w 753473"/>
                <a:gd name="connsiteY4" fmla="*/ 1531621 h 2994661"/>
                <a:gd name="connsiteX5" fmla="*/ 753473 w 753473"/>
                <a:gd name="connsiteY5" fmla="*/ 2994661 h 2994661"/>
                <a:gd name="connsiteX6" fmla="*/ 441052 w 753473"/>
                <a:gd name="connsiteY6" fmla="*/ 2945131 h 2994661"/>
                <a:gd name="connsiteX0" fmla="*/ 441052 w 753473"/>
                <a:gd name="connsiteY0" fmla="*/ 2933701 h 2983231"/>
                <a:gd name="connsiteX1" fmla="*/ 14277 w 753473"/>
                <a:gd name="connsiteY1" fmla="*/ 1497331 h 2983231"/>
                <a:gd name="connsiteX2" fmla="*/ 159112 w 753473"/>
                <a:gd name="connsiteY2" fmla="*/ 182881 h 2983231"/>
                <a:gd name="connsiteX3" fmla="*/ 700077 w 753473"/>
                <a:gd name="connsiteY3" fmla="*/ 0 h 2983231"/>
                <a:gd name="connsiteX4" fmla="*/ 604734 w 753473"/>
                <a:gd name="connsiteY4" fmla="*/ 1520191 h 2983231"/>
                <a:gd name="connsiteX5" fmla="*/ 753473 w 753473"/>
                <a:gd name="connsiteY5" fmla="*/ 2983231 h 2983231"/>
                <a:gd name="connsiteX6" fmla="*/ 441052 w 753473"/>
                <a:gd name="connsiteY6" fmla="*/ 2933701 h 2983231"/>
                <a:gd name="connsiteX0" fmla="*/ 441052 w 753473"/>
                <a:gd name="connsiteY0" fmla="*/ 2948941 h 2998471"/>
                <a:gd name="connsiteX1" fmla="*/ 14277 w 753473"/>
                <a:gd name="connsiteY1" fmla="*/ 1512571 h 2998471"/>
                <a:gd name="connsiteX2" fmla="*/ 159112 w 753473"/>
                <a:gd name="connsiteY2" fmla="*/ 198121 h 2998471"/>
                <a:gd name="connsiteX3" fmla="*/ 730557 w 753473"/>
                <a:gd name="connsiteY3" fmla="*/ 0 h 2998471"/>
                <a:gd name="connsiteX4" fmla="*/ 604734 w 753473"/>
                <a:gd name="connsiteY4" fmla="*/ 1535431 h 2998471"/>
                <a:gd name="connsiteX5" fmla="*/ 753473 w 753473"/>
                <a:gd name="connsiteY5" fmla="*/ 2998471 h 2998471"/>
                <a:gd name="connsiteX6" fmla="*/ 441052 w 753473"/>
                <a:gd name="connsiteY6" fmla="*/ 2948941 h 2998471"/>
                <a:gd name="connsiteX0" fmla="*/ 441052 w 753473"/>
                <a:gd name="connsiteY0" fmla="*/ 2948941 h 2998471"/>
                <a:gd name="connsiteX1" fmla="*/ 14277 w 753473"/>
                <a:gd name="connsiteY1" fmla="*/ 1512571 h 2998471"/>
                <a:gd name="connsiteX2" fmla="*/ 159112 w 753473"/>
                <a:gd name="connsiteY2" fmla="*/ 198121 h 2998471"/>
                <a:gd name="connsiteX3" fmla="*/ 730557 w 753473"/>
                <a:gd name="connsiteY3" fmla="*/ 0 h 2998471"/>
                <a:gd name="connsiteX4" fmla="*/ 604734 w 753473"/>
                <a:gd name="connsiteY4" fmla="*/ 1535431 h 2998471"/>
                <a:gd name="connsiteX5" fmla="*/ 753473 w 753473"/>
                <a:gd name="connsiteY5" fmla="*/ 2998471 h 2998471"/>
                <a:gd name="connsiteX6" fmla="*/ 441052 w 753473"/>
                <a:gd name="connsiteY6" fmla="*/ 2948941 h 2998471"/>
                <a:gd name="connsiteX0" fmla="*/ 441052 w 753473"/>
                <a:gd name="connsiteY0" fmla="*/ 2948941 h 2998471"/>
                <a:gd name="connsiteX1" fmla="*/ 14277 w 753473"/>
                <a:gd name="connsiteY1" fmla="*/ 1512571 h 2998471"/>
                <a:gd name="connsiteX2" fmla="*/ 159112 w 753473"/>
                <a:gd name="connsiteY2" fmla="*/ 198121 h 2998471"/>
                <a:gd name="connsiteX3" fmla="*/ 730557 w 753473"/>
                <a:gd name="connsiteY3" fmla="*/ 0 h 2998471"/>
                <a:gd name="connsiteX4" fmla="*/ 650454 w 753473"/>
                <a:gd name="connsiteY4" fmla="*/ 1527811 h 2998471"/>
                <a:gd name="connsiteX5" fmla="*/ 753473 w 753473"/>
                <a:gd name="connsiteY5" fmla="*/ 2998471 h 2998471"/>
                <a:gd name="connsiteX6" fmla="*/ 441052 w 753473"/>
                <a:gd name="connsiteY6" fmla="*/ 2948941 h 2998471"/>
                <a:gd name="connsiteX0" fmla="*/ 441052 w 753473"/>
                <a:gd name="connsiteY0" fmla="*/ 2948941 h 2998471"/>
                <a:gd name="connsiteX1" fmla="*/ 14277 w 753473"/>
                <a:gd name="connsiteY1" fmla="*/ 1512571 h 2998471"/>
                <a:gd name="connsiteX2" fmla="*/ 159112 w 753473"/>
                <a:gd name="connsiteY2" fmla="*/ 198121 h 2998471"/>
                <a:gd name="connsiteX3" fmla="*/ 730557 w 753473"/>
                <a:gd name="connsiteY3" fmla="*/ 0 h 2998471"/>
                <a:gd name="connsiteX4" fmla="*/ 650454 w 753473"/>
                <a:gd name="connsiteY4" fmla="*/ 1527811 h 2998471"/>
                <a:gd name="connsiteX5" fmla="*/ 753473 w 753473"/>
                <a:gd name="connsiteY5" fmla="*/ 2998471 h 2998471"/>
                <a:gd name="connsiteX6" fmla="*/ 441052 w 753473"/>
                <a:gd name="connsiteY6" fmla="*/ 2948941 h 2998471"/>
                <a:gd name="connsiteX0" fmla="*/ 164105 w 739416"/>
                <a:gd name="connsiteY0" fmla="*/ 2834641 h 2998471"/>
                <a:gd name="connsiteX1" fmla="*/ 220 w 739416"/>
                <a:gd name="connsiteY1" fmla="*/ 1512571 h 2998471"/>
                <a:gd name="connsiteX2" fmla="*/ 145055 w 739416"/>
                <a:gd name="connsiteY2" fmla="*/ 198121 h 2998471"/>
                <a:gd name="connsiteX3" fmla="*/ 716500 w 739416"/>
                <a:gd name="connsiteY3" fmla="*/ 0 h 2998471"/>
                <a:gd name="connsiteX4" fmla="*/ 636397 w 739416"/>
                <a:gd name="connsiteY4" fmla="*/ 1527811 h 2998471"/>
                <a:gd name="connsiteX5" fmla="*/ 739416 w 739416"/>
                <a:gd name="connsiteY5" fmla="*/ 2998471 h 2998471"/>
                <a:gd name="connsiteX6" fmla="*/ 164105 w 739416"/>
                <a:gd name="connsiteY6" fmla="*/ 2834641 h 2998471"/>
                <a:gd name="connsiteX0" fmla="*/ 164105 w 739416"/>
                <a:gd name="connsiteY0" fmla="*/ 2834641 h 2998471"/>
                <a:gd name="connsiteX1" fmla="*/ 220 w 739416"/>
                <a:gd name="connsiteY1" fmla="*/ 1512571 h 2998471"/>
                <a:gd name="connsiteX2" fmla="*/ 145055 w 739416"/>
                <a:gd name="connsiteY2" fmla="*/ 198121 h 2998471"/>
                <a:gd name="connsiteX3" fmla="*/ 716500 w 739416"/>
                <a:gd name="connsiteY3" fmla="*/ 0 h 2998471"/>
                <a:gd name="connsiteX4" fmla="*/ 636397 w 739416"/>
                <a:gd name="connsiteY4" fmla="*/ 1527811 h 2998471"/>
                <a:gd name="connsiteX5" fmla="*/ 739416 w 739416"/>
                <a:gd name="connsiteY5" fmla="*/ 2998471 h 2998471"/>
                <a:gd name="connsiteX6" fmla="*/ 164105 w 739416"/>
                <a:gd name="connsiteY6" fmla="*/ 2834641 h 2998471"/>
                <a:gd name="connsiteX0" fmla="*/ 164105 w 739416"/>
                <a:gd name="connsiteY0" fmla="*/ 2834641 h 2998471"/>
                <a:gd name="connsiteX1" fmla="*/ 220 w 739416"/>
                <a:gd name="connsiteY1" fmla="*/ 1512571 h 2998471"/>
                <a:gd name="connsiteX2" fmla="*/ 145055 w 739416"/>
                <a:gd name="connsiteY2" fmla="*/ 198121 h 2998471"/>
                <a:gd name="connsiteX3" fmla="*/ 716500 w 739416"/>
                <a:gd name="connsiteY3" fmla="*/ 0 h 2998471"/>
                <a:gd name="connsiteX4" fmla="*/ 636397 w 739416"/>
                <a:gd name="connsiteY4" fmla="*/ 1527811 h 2998471"/>
                <a:gd name="connsiteX5" fmla="*/ 739416 w 739416"/>
                <a:gd name="connsiteY5" fmla="*/ 2998471 h 2998471"/>
                <a:gd name="connsiteX6" fmla="*/ 164105 w 739416"/>
                <a:gd name="connsiteY6" fmla="*/ 2834641 h 2998471"/>
                <a:gd name="connsiteX0" fmla="*/ 164105 w 739416"/>
                <a:gd name="connsiteY0" fmla="*/ 2834641 h 2998471"/>
                <a:gd name="connsiteX1" fmla="*/ 220 w 739416"/>
                <a:gd name="connsiteY1" fmla="*/ 1512571 h 2998471"/>
                <a:gd name="connsiteX2" fmla="*/ 145055 w 739416"/>
                <a:gd name="connsiteY2" fmla="*/ 198121 h 2998471"/>
                <a:gd name="connsiteX3" fmla="*/ 716500 w 739416"/>
                <a:gd name="connsiteY3" fmla="*/ 0 h 2998471"/>
                <a:gd name="connsiteX4" fmla="*/ 636397 w 739416"/>
                <a:gd name="connsiteY4" fmla="*/ 1527811 h 2998471"/>
                <a:gd name="connsiteX5" fmla="*/ 739416 w 739416"/>
                <a:gd name="connsiteY5" fmla="*/ 2998471 h 2998471"/>
                <a:gd name="connsiteX6" fmla="*/ 164105 w 739416"/>
                <a:gd name="connsiteY6" fmla="*/ 2834641 h 2998471"/>
                <a:gd name="connsiteX0" fmla="*/ 164105 w 739416"/>
                <a:gd name="connsiteY0" fmla="*/ 2834641 h 2998471"/>
                <a:gd name="connsiteX1" fmla="*/ 220 w 739416"/>
                <a:gd name="connsiteY1" fmla="*/ 1512571 h 2998471"/>
                <a:gd name="connsiteX2" fmla="*/ 145055 w 739416"/>
                <a:gd name="connsiteY2" fmla="*/ 198121 h 2998471"/>
                <a:gd name="connsiteX3" fmla="*/ 716500 w 739416"/>
                <a:gd name="connsiteY3" fmla="*/ 0 h 2998471"/>
                <a:gd name="connsiteX4" fmla="*/ 624970 w 739416"/>
                <a:gd name="connsiteY4" fmla="*/ 1527811 h 2998471"/>
                <a:gd name="connsiteX5" fmla="*/ 739416 w 739416"/>
                <a:gd name="connsiteY5" fmla="*/ 2998471 h 2998471"/>
                <a:gd name="connsiteX6" fmla="*/ 164105 w 739416"/>
                <a:gd name="connsiteY6" fmla="*/ 2834641 h 2998471"/>
                <a:gd name="connsiteX0" fmla="*/ 164105 w 739416"/>
                <a:gd name="connsiteY0" fmla="*/ 2834641 h 2998471"/>
                <a:gd name="connsiteX1" fmla="*/ 220 w 739416"/>
                <a:gd name="connsiteY1" fmla="*/ 1512571 h 2998471"/>
                <a:gd name="connsiteX2" fmla="*/ 145055 w 739416"/>
                <a:gd name="connsiteY2" fmla="*/ 198121 h 2998471"/>
                <a:gd name="connsiteX3" fmla="*/ 716500 w 739416"/>
                <a:gd name="connsiteY3" fmla="*/ 0 h 2998471"/>
                <a:gd name="connsiteX4" fmla="*/ 594493 w 739416"/>
                <a:gd name="connsiteY4" fmla="*/ 1527811 h 2998471"/>
                <a:gd name="connsiteX5" fmla="*/ 739416 w 739416"/>
                <a:gd name="connsiteY5" fmla="*/ 2998471 h 2998471"/>
                <a:gd name="connsiteX6" fmla="*/ 164105 w 739416"/>
                <a:gd name="connsiteY6" fmla="*/ 2834641 h 2998471"/>
                <a:gd name="connsiteX0" fmla="*/ 164105 w 739416"/>
                <a:gd name="connsiteY0" fmla="*/ 2834641 h 2998471"/>
                <a:gd name="connsiteX1" fmla="*/ 220 w 739416"/>
                <a:gd name="connsiteY1" fmla="*/ 1512571 h 2998471"/>
                <a:gd name="connsiteX2" fmla="*/ 145055 w 739416"/>
                <a:gd name="connsiteY2" fmla="*/ 198121 h 2998471"/>
                <a:gd name="connsiteX3" fmla="*/ 716500 w 739416"/>
                <a:gd name="connsiteY3" fmla="*/ 0 h 2998471"/>
                <a:gd name="connsiteX4" fmla="*/ 636406 w 739416"/>
                <a:gd name="connsiteY4" fmla="*/ 1527811 h 2998471"/>
                <a:gd name="connsiteX5" fmla="*/ 739416 w 739416"/>
                <a:gd name="connsiteY5" fmla="*/ 2998471 h 2998471"/>
                <a:gd name="connsiteX6" fmla="*/ 164105 w 739416"/>
                <a:gd name="connsiteY6" fmla="*/ 2834641 h 2998471"/>
                <a:gd name="connsiteX0" fmla="*/ 164105 w 739416"/>
                <a:gd name="connsiteY0" fmla="*/ 2834641 h 2998471"/>
                <a:gd name="connsiteX1" fmla="*/ 220 w 739416"/>
                <a:gd name="connsiteY1" fmla="*/ 1512571 h 2998471"/>
                <a:gd name="connsiteX2" fmla="*/ 145055 w 739416"/>
                <a:gd name="connsiteY2" fmla="*/ 198121 h 2998471"/>
                <a:gd name="connsiteX3" fmla="*/ 716500 w 739416"/>
                <a:gd name="connsiteY3" fmla="*/ 0 h 2998471"/>
                <a:gd name="connsiteX4" fmla="*/ 636406 w 739416"/>
                <a:gd name="connsiteY4" fmla="*/ 1527811 h 2998471"/>
                <a:gd name="connsiteX5" fmla="*/ 739416 w 739416"/>
                <a:gd name="connsiteY5" fmla="*/ 2998471 h 2998471"/>
                <a:gd name="connsiteX6" fmla="*/ 164105 w 739416"/>
                <a:gd name="connsiteY6" fmla="*/ 2834641 h 2998471"/>
                <a:gd name="connsiteX0" fmla="*/ 164105 w 739416"/>
                <a:gd name="connsiteY0" fmla="*/ 2834641 h 2998471"/>
                <a:gd name="connsiteX1" fmla="*/ 220 w 739416"/>
                <a:gd name="connsiteY1" fmla="*/ 1512571 h 2998471"/>
                <a:gd name="connsiteX2" fmla="*/ 145055 w 739416"/>
                <a:gd name="connsiteY2" fmla="*/ 198121 h 2998471"/>
                <a:gd name="connsiteX3" fmla="*/ 716500 w 739416"/>
                <a:gd name="connsiteY3" fmla="*/ 0 h 2998471"/>
                <a:gd name="connsiteX4" fmla="*/ 636406 w 739416"/>
                <a:gd name="connsiteY4" fmla="*/ 1527811 h 2998471"/>
                <a:gd name="connsiteX5" fmla="*/ 739416 w 739416"/>
                <a:gd name="connsiteY5" fmla="*/ 2998471 h 2998471"/>
                <a:gd name="connsiteX6" fmla="*/ 164105 w 739416"/>
                <a:gd name="connsiteY6" fmla="*/ 2834641 h 2998471"/>
                <a:gd name="connsiteX0" fmla="*/ 164105 w 739416"/>
                <a:gd name="connsiteY0" fmla="*/ 2834641 h 2998471"/>
                <a:gd name="connsiteX1" fmla="*/ 220 w 739416"/>
                <a:gd name="connsiteY1" fmla="*/ 1512571 h 2998471"/>
                <a:gd name="connsiteX2" fmla="*/ 145055 w 739416"/>
                <a:gd name="connsiteY2" fmla="*/ 198121 h 2998471"/>
                <a:gd name="connsiteX3" fmla="*/ 716500 w 739416"/>
                <a:gd name="connsiteY3" fmla="*/ 0 h 2998471"/>
                <a:gd name="connsiteX4" fmla="*/ 636406 w 739416"/>
                <a:gd name="connsiteY4" fmla="*/ 1527811 h 2998471"/>
                <a:gd name="connsiteX5" fmla="*/ 739416 w 739416"/>
                <a:gd name="connsiteY5" fmla="*/ 2998471 h 2998471"/>
                <a:gd name="connsiteX6" fmla="*/ 164105 w 739416"/>
                <a:gd name="connsiteY6" fmla="*/ 2834641 h 2998471"/>
                <a:gd name="connsiteX0" fmla="*/ 164105 w 739416"/>
                <a:gd name="connsiteY0" fmla="*/ 2834641 h 2998471"/>
                <a:gd name="connsiteX1" fmla="*/ 220 w 739416"/>
                <a:gd name="connsiteY1" fmla="*/ 1512571 h 2998471"/>
                <a:gd name="connsiteX2" fmla="*/ 145055 w 739416"/>
                <a:gd name="connsiteY2" fmla="*/ 198121 h 2998471"/>
                <a:gd name="connsiteX3" fmla="*/ 716500 w 739416"/>
                <a:gd name="connsiteY3" fmla="*/ 0 h 2998471"/>
                <a:gd name="connsiteX4" fmla="*/ 636406 w 739416"/>
                <a:gd name="connsiteY4" fmla="*/ 1527811 h 2998471"/>
                <a:gd name="connsiteX5" fmla="*/ 739416 w 739416"/>
                <a:gd name="connsiteY5" fmla="*/ 2998471 h 2998471"/>
                <a:gd name="connsiteX6" fmla="*/ 164105 w 739416"/>
                <a:gd name="connsiteY6" fmla="*/ 2834641 h 2998471"/>
                <a:gd name="connsiteX0" fmla="*/ 163955 w 739266"/>
                <a:gd name="connsiteY0" fmla="*/ 2834641 h 2998471"/>
                <a:gd name="connsiteX1" fmla="*/ 70 w 739266"/>
                <a:gd name="connsiteY1" fmla="*/ 1512571 h 2998471"/>
                <a:gd name="connsiteX2" fmla="*/ 152528 w 739266"/>
                <a:gd name="connsiteY2" fmla="*/ 179071 h 2998471"/>
                <a:gd name="connsiteX3" fmla="*/ 716350 w 739266"/>
                <a:gd name="connsiteY3" fmla="*/ 0 h 2998471"/>
                <a:gd name="connsiteX4" fmla="*/ 636256 w 739266"/>
                <a:gd name="connsiteY4" fmla="*/ 1527811 h 2998471"/>
                <a:gd name="connsiteX5" fmla="*/ 739266 w 739266"/>
                <a:gd name="connsiteY5" fmla="*/ 2998471 h 2998471"/>
                <a:gd name="connsiteX6" fmla="*/ 163955 w 739266"/>
                <a:gd name="connsiteY6" fmla="*/ 2834641 h 2998471"/>
                <a:gd name="connsiteX0" fmla="*/ 164406 w 739717"/>
                <a:gd name="connsiteY0" fmla="*/ 2834641 h 2998471"/>
                <a:gd name="connsiteX1" fmla="*/ 521 w 739717"/>
                <a:gd name="connsiteY1" fmla="*/ 1512571 h 2998471"/>
                <a:gd name="connsiteX2" fmla="*/ 152979 w 739717"/>
                <a:gd name="connsiteY2" fmla="*/ 179071 h 2998471"/>
                <a:gd name="connsiteX3" fmla="*/ 716801 w 739717"/>
                <a:gd name="connsiteY3" fmla="*/ 0 h 2998471"/>
                <a:gd name="connsiteX4" fmla="*/ 636707 w 739717"/>
                <a:gd name="connsiteY4" fmla="*/ 1527811 h 2998471"/>
                <a:gd name="connsiteX5" fmla="*/ 739717 w 739717"/>
                <a:gd name="connsiteY5" fmla="*/ 2998471 h 2998471"/>
                <a:gd name="connsiteX6" fmla="*/ 164406 w 739717"/>
                <a:gd name="connsiteY6" fmla="*/ 2834641 h 2998471"/>
                <a:gd name="connsiteX0" fmla="*/ 164406 w 739717"/>
                <a:gd name="connsiteY0" fmla="*/ 2834641 h 2998471"/>
                <a:gd name="connsiteX1" fmla="*/ 521 w 739717"/>
                <a:gd name="connsiteY1" fmla="*/ 1512571 h 2998471"/>
                <a:gd name="connsiteX2" fmla="*/ 152979 w 739717"/>
                <a:gd name="connsiteY2" fmla="*/ 179071 h 2998471"/>
                <a:gd name="connsiteX3" fmla="*/ 716801 w 739717"/>
                <a:gd name="connsiteY3" fmla="*/ 0 h 2998471"/>
                <a:gd name="connsiteX4" fmla="*/ 636707 w 739717"/>
                <a:gd name="connsiteY4" fmla="*/ 1527811 h 2998471"/>
                <a:gd name="connsiteX5" fmla="*/ 739717 w 739717"/>
                <a:gd name="connsiteY5" fmla="*/ 2998471 h 2998471"/>
                <a:gd name="connsiteX6" fmla="*/ 164406 w 739717"/>
                <a:gd name="connsiteY6" fmla="*/ 2834641 h 2998471"/>
                <a:gd name="connsiteX0" fmla="*/ 164406 w 739717"/>
                <a:gd name="connsiteY0" fmla="*/ 2834641 h 2998471"/>
                <a:gd name="connsiteX1" fmla="*/ 521 w 739717"/>
                <a:gd name="connsiteY1" fmla="*/ 1512571 h 2998471"/>
                <a:gd name="connsiteX2" fmla="*/ 152979 w 739717"/>
                <a:gd name="connsiteY2" fmla="*/ 179071 h 2998471"/>
                <a:gd name="connsiteX3" fmla="*/ 716801 w 739717"/>
                <a:gd name="connsiteY3" fmla="*/ 0 h 2998471"/>
                <a:gd name="connsiteX4" fmla="*/ 636707 w 739717"/>
                <a:gd name="connsiteY4" fmla="*/ 1527811 h 2998471"/>
                <a:gd name="connsiteX5" fmla="*/ 739717 w 739717"/>
                <a:gd name="connsiteY5" fmla="*/ 2998471 h 2998471"/>
                <a:gd name="connsiteX6" fmla="*/ 164406 w 739717"/>
                <a:gd name="connsiteY6" fmla="*/ 2834641 h 2998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9717" h="2998471">
                  <a:moveTo>
                    <a:pt x="164406" y="2834641"/>
                  </a:moveTo>
                  <a:cubicBezTo>
                    <a:pt x="91767" y="2506981"/>
                    <a:pt x="6238" y="1962786"/>
                    <a:pt x="521" y="1512571"/>
                  </a:cubicBezTo>
                  <a:cubicBezTo>
                    <a:pt x="-5196" y="1062356"/>
                    <a:pt x="35504" y="430531"/>
                    <a:pt x="152979" y="179071"/>
                  </a:cubicBezTo>
                  <a:cubicBezTo>
                    <a:pt x="346657" y="57151"/>
                    <a:pt x="488226" y="14605"/>
                    <a:pt x="716801" y="0"/>
                  </a:cubicBezTo>
                  <a:cubicBezTo>
                    <a:pt x="640579" y="503555"/>
                    <a:pt x="634787" y="1029336"/>
                    <a:pt x="636707" y="1527811"/>
                  </a:cubicBezTo>
                  <a:cubicBezTo>
                    <a:pt x="638627" y="2026286"/>
                    <a:pt x="643638" y="2277598"/>
                    <a:pt x="739717" y="2998471"/>
                  </a:cubicBezTo>
                  <a:cubicBezTo>
                    <a:pt x="555569" y="2993391"/>
                    <a:pt x="424758" y="2976881"/>
                    <a:pt x="164406" y="283464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Moon 11"/>
            <p:cNvSpPr/>
            <p:nvPr/>
          </p:nvSpPr>
          <p:spPr>
            <a:xfrm rot="16200000" flipV="1">
              <a:off x="4187669" y="1847555"/>
              <a:ext cx="780091" cy="2998471"/>
            </a:xfrm>
            <a:custGeom>
              <a:avLst/>
              <a:gdLst>
                <a:gd name="connsiteX0" fmla="*/ 1097335 w 1097335"/>
                <a:gd name="connsiteY0" fmla="*/ 2933700 h 2933700"/>
                <a:gd name="connsiteX1" fmla="*/ 0 w 1097335"/>
                <a:gd name="connsiteY1" fmla="*/ 1466850 h 2933700"/>
                <a:gd name="connsiteX2" fmla="*/ 1097335 w 1097335"/>
                <a:gd name="connsiteY2" fmla="*/ 0 h 2933700"/>
                <a:gd name="connsiteX3" fmla="*/ 312324 w 1097335"/>
                <a:gd name="connsiteY3" fmla="*/ 1466850 h 2933700"/>
                <a:gd name="connsiteX4" fmla="*/ 1097336 w 1097335"/>
                <a:gd name="connsiteY4" fmla="*/ 2933700 h 2933700"/>
                <a:gd name="connsiteX5" fmla="*/ 1097335 w 1097335"/>
                <a:gd name="connsiteY5" fmla="*/ 2933700 h 2933700"/>
                <a:gd name="connsiteX0" fmla="*/ 1097335 w 1097336"/>
                <a:gd name="connsiteY0" fmla="*/ 2933700 h 2933700"/>
                <a:gd name="connsiteX1" fmla="*/ 0 w 1097336"/>
                <a:gd name="connsiteY1" fmla="*/ 1466850 h 2933700"/>
                <a:gd name="connsiteX2" fmla="*/ 1097335 w 1097336"/>
                <a:gd name="connsiteY2" fmla="*/ 0 h 2933700"/>
                <a:gd name="connsiteX3" fmla="*/ 525687 w 1097336"/>
                <a:gd name="connsiteY3" fmla="*/ 1482090 h 2933700"/>
                <a:gd name="connsiteX4" fmla="*/ 1097336 w 1097336"/>
                <a:gd name="connsiteY4" fmla="*/ 2933700 h 2933700"/>
                <a:gd name="connsiteX5" fmla="*/ 1097335 w 1097336"/>
                <a:gd name="connsiteY5" fmla="*/ 2933700 h 2933700"/>
                <a:gd name="connsiteX0" fmla="*/ 1196395 w 1196396"/>
                <a:gd name="connsiteY0" fmla="*/ 2933700 h 2933700"/>
                <a:gd name="connsiteX1" fmla="*/ 0 w 1196396"/>
                <a:gd name="connsiteY1" fmla="*/ 1474470 h 2933700"/>
                <a:gd name="connsiteX2" fmla="*/ 1196395 w 1196396"/>
                <a:gd name="connsiteY2" fmla="*/ 0 h 2933700"/>
                <a:gd name="connsiteX3" fmla="*/ 624747 w 1196396"/>
                <a:gd name="connsiteY3" fmla="*/ 1482090 h 2933700"/>
                <a:gd name="connsiteX4" fmla="*/ 1196396 w 1196396"/>
                <a:gd name="connsiteY4" fmla="*/ 2933700 h 2933700"/>
                <a:gd name="connsiteX5" fmla="*/ 1196395 w 1196396"/>
                <a:gd name="connsiteY5" fmla="*/ 2933700 h 2933700"/>
                <a:gd name="connsiteX0" fmla="*/ 1206941 w 1206942"/>
                <a:gd name="connsiteY0" fmla="*/ 2865120 h 2865120"/>
                <a:gd name="connsiteX1" fmla="*/ 10546 w 1206942"/>
                <a:gd name="connsiteY1" fmla="*/ 1405890 h 2865120"/>
                <a:gd name="connsiteX2" fmla="*/ 803081 w 1206942"/>
                <a:gd name="connsiteY2" fmla="*/ 0 h 2865120"/>
                <a:gd name="connsiteX3" fmla="*/ 635293 w 1206942"/>
                <a:gd name="connsiteY3" fmla="*/ 1413510 h 2865120"/>
                <a:gd name="connsiteX4" fmla="*/ 1206942 w 1206942"/>
                <a:gd name="connsiteY4" fmla="*/ 2865120 h 2865120"/>
                <a:gd name="connsiteX5" fmla="*/ 1206941 w 1206942"/>
                <a:gd name="connsiteY5" fmla="*/ 2865120 h 2865120"/>
                <a:gd name="connsiteX0" fmla="*/ 1269827 w 1269828"/>
                <a:gd name="connsiteY0" fmla="*/ 3268980 h 3268980"/>
                <a:gd name="connsiteX1" fmla="*/ 73432 w 1269828"/>
                <a:gd name="connsiteY1" fmla="*/ 1809750 h 3268980"/>
                <a:gd name="connsiteX2" fmla="*/ 523067 w 1269828"/>
                <a:gd name="connsiteY2" fmla="*/ 0 h 3268980"/>
                <a:gd name="connsiteX3" fmla="*/ 698179 w 1269828"/>
                <a:gd name="connsiteY3" fmla="*/ 1817370 h 3268980"/>
                <a:gd name="connsiteX4" fmla="*/ 1269828 w 1269828"/>
                <a:gd name="connsiteY4" fmla="*/ 3268980 h 3268980"/>
                <a:gd name="connsiteX5" fmla="*/ 1269827 w 1269828"/>
                <a:gd name="connsiteY5" fmla="*/ 3268980 h 3268980"/>
                <a:gd name="connsiteX0" fmla="*/ 1213712 w 1213713"/>
                <a:gd name="connsiteY0" fmla="*/ 2964180 h 2964180"/>
                <a:gd name="connsiteX1" fmla="*/ 17317 w 1213713"/>
                <a:gd name="connsiteY1" fmla="*/ 1504950 h 2964180"/>
                <a:gd name="connsiteX2" fmla="*/ 733652 w 1213713"/>
                <a:gd name="connsiteY2" fmla="*/ 0 h 2964180"/>
                <a:gd name="connsiteX3" fmla="*/ 642064 w 1213713"/>
                <a:gd name="connsiteY3" fmla="*/ 1512570 h 2964180"/>
                <a:gd name="connsiteX4" fmla="*/ 1213713 w 1213713"/>
                <a:gd name="connsiteY4" fmla="*/ 2964180 h 2964180"/>
                <a:gd name="connsiteX5" fmla="*/ 1213712 w 1213713"/>
                <a:gd name="connsiteY5" fmla="*/ 2964180 h 2964180"/>
                <a:gd name="connsiteX0" fmla="*/ 1202930 w 1202931"/>
                <a:gd name="connsiteY0" fmla="*/ 3154931 h 3154931"/>
                <a:gd name="connsiteX1" fmla="*/ 6535 w 1202931"/>
                <a:gd name="connsiteY1" fmla="*/ 1695701 h 3154931"/>
                <a:gd name="connsiteX2" fmla="*/ 722870 w 1202931"/>
                <a:gd name="connsiteY2" fmla="*/ 190751 h 3154931"/>
                <a:gd name="connsiteX3" fmla="*/ 711385 w 1202931"/>
                <a:gd name="connsiteY3" fmla="*/ 186940 h 3154931"/>
                <a:gd name="connsiteX4" fmla="*/ 631282 w 1202931"/>
                <a:gd name="connsiteY4" fmla="*/ 1703321 h 3154931"/>
                <a:gd name="connsiteX5" fmla="*/ 1202931 w 1202931"/>
                <a:gd name="connsiteY5" fmla="*/ 3154931 h 3154931"/>
                <a:gd name="connsiteX6" fmla="*/ 1202930 w 1202931"/>
                <a:gd name="connsiteY6" fmla="*/ 3154931 h 3154931"/>
                <a:gd name="connsiteX0" fmla="*/ 1202930 w 1202931"/>
                <a:gd name="connsiteY0" fmla="*/ 3140195 h 3140195"/>
                <a:gd name="connsiteX1" fmla="*/ 6535 w 1202931"/>
                <a:gd name="connsiteY1" fmla="*/ 1680965 h 3140195"/>
                <a:gd name="connsiteX2" fmla="*/ 722870 w 1202931"/>
                <a:gd name="connsiteY2" fmla="*/ 176015 h 3140195"/>
                <a:gd name="connsiteX3" fmla="*/ 955225 w 1202931"/>
                <a:gd name="connsiteY3" fmla="*/ 202684 h 3140195"/>
                <a:gd name="connsiteX4" fmla="*/ 631282 w 1202931"/>
                <a:gd name="connsiteY4" fmla="*/ 1688585 h 3140195"/>
                <a:gd name="connsiteX5" fmla="*/ 1202931 w 1202931"/>
                <a:gd name="connsiteY5" fmla="*/ 3140195 h 3140195"/>
                <a:gd name="connsiteX6" fmla="*/ 1202930 w 1202931"/>
                <a:gd name="connsiteY6" fmla="*/ 3140195 h 3140195"/>
                <a:gd name="connsiteX0" fmla="*/ 1264900 w 1264901"/>
                <a:gd name="connsiteY0" fmla="*/ 3063257 h 3063257"/>
                <a:gd name="connsiteX1" fmla="*/ 68505 w 1264901"/>
                <a:gd name="connsiteY1" fmla="*/ 1604027 h 3063257"/>
                <a:gd name="connsiteX2" fmla="*/ 213340 w 1264901"/>
                <a:gd name="connsiteY2" fmla="*/ 289577 h 3063257"/>
                <a:gd name="connsiteX3" fmla="*/ 1017195 w 1264901"/>
                <a:gd name="connsiteY3" fmla="*/ 125746 h 3063257"/>
                <a:gd name="connsiteX4" fmla="*/ 693252 w 1264901"/>
                <a:gd name="connsiteY4" fmla="*/ 1611647 h 3063257"/>
                <a:gd name="connsiteX5" fmla="*/ 1264901 w 1264901"/>
                <a:gd name="connsiteY5" fmla="*/ 3063257 h 3063257"/>
                <a:gd name="connsiteX6" fmla="*/ 1264900 w 1264901"/>
                <a:gd name="connsiteY6" fmla="*/ 3063257 h 3063257"/>
                <a:gd name="connsiteX0" fmla="*/ 1264900 w 1264901"/>
                <a:gd name="connsiteY0" fmla="*/ 3063257 h 3063257"/>
                <a:gd name="connsiteX1" fmla="*/ 68505 w 1264901"/>
                <a:gd name="connsiteY1" fmla="*/ 1604027 h 3063257"/>
                <a:gd name="connsiteX2" fmla="*/ 213340 w 1264901"/>
                <a:gd name="connsiteY2" fmla="*/ 289577 h 3063257"/>
                <a:gd name="connsiteX3" fmla="*/ 788595 w 1264901"/>
                <a:gd name="connsiteY3" fmla="*/ 125746 h 3063257"/>
                <a:gd name="connsiteX4" fmla="*/ 693252 w 1264901"/>
                <a:gd name="connsiteY4" fmla="*/ 1611647 h 3063257"/>
                <a:gd name="connsiteX5" fmla="*/ 1264901 w 1264901"/>
                <a:gd name="connsiteY5" fmla="*/ 3063257 h 3063257"/>
                <a:gd name="connsiteX6" fmla="*/ 1264900 w 1264901"/>
                <a:gd name="connsiteY6" fmla="*/ 3063257 h 3063257"/>
                <a:gd name="connsiteX0" fmla="*/ 1264900 w 1264901"/>
                <a:gd name="connsiteY0" fmla="*/ 2946082 h 2946082"/>
                <a:gd name="connsiteX1" fmla="*/ 68505 w 1264901"/>
                <a:gd name="connsiteY1" fmla="*/ 1486852 h 2946082"/>
                <a:gd name="connsiteX2" fmla="*/ 213340 w 1264901"/>
                <a:gd name="connsiteY2" fmla="*/ 172402 h 2946082"/>
                <a:gd name="connsiteX3" fmla="*/ 788595 w 1264901"/>
                <a:gd name="connsiteY3" fmla="*/ 8571 h 2946082"/>
                <a:gd name="connsiteX4" fmla="*/ 693252 w 1264901"/>
                <a:gd name="connsiteY4" fmla="*/ 1494472 h 2946082"/>
                <a:gd name="connsiteX5" fmla="*/ 1264901 w 1264901"/>
                <a:gd name="connsiteY5" fmla="*/ 2946082 h 2946082"/>
                <a:gd name="connsiteX6" fmla="*/ 1264900 w 1264901"/>
                <a:gd name="connsiteY6" fmla="*/ 2946082 h 2946082"/>
                <a:gd name="connsiteX0" fmla="*/ 1264900 w 1264901"/>
                <a:gd name="connsiteY0" fmla="*/ 2937511 h 2937511"/>
                <a:gd name="connsiteX1" fmla="*/ 68505 w 1264901"/>
                <a:gd name="connsiteY1" fmla="*/ 1478281 h 2937511"/>
                <a:gd name="connsiteX2" fmla="*/ 213340 w 1264901"/>
                <a:gd name="connsiteY2" fmla="*/ 163831 h 2937511"/>
                <a:gd name="connsiteX3" fmla="*/ 788595 w 1264901"/>
                <a:gd name="connsiteY3" fmla="*/ 0 h 2937511"/>
                <a:gd name="connsiteX4" fmla="*/ 693252 w 1264901"/>
                <a:gd name="connsiteY4" fmla="*/ 1485901 h 2937511"/>
                <a:gd name="connsiteX5" fmla="*/ 1264901 w 1264901"/>
                <a:gd name="connsiteY5" fmla="*/ 2937511 h 2937511"/>
                <a:gd name="connsiteX6" fmla="*/ 1264900 w 1264901"/>
                <a:gd name="connsiteY6" fmla="*/ 2937511 h 2937511"/>
                <a:gd name="connsiteX0" fmla="*/ 1264900 w 1264901"/>
                <a:gd name="connsiteY0" fmla="*/ 2937511 h 2937511"/>
                <a:gd name="connsiteX1" fmla="*/ 68505 w 1264901"/>
                <a:gd name="connsiteY1" fmla="*/ 1478281 h 2937511"/>
                <a:gd name="connsiteX2" fmla="*/ 213340 w 1264901"/>
                <a:gd name="connsiteY2" fmla="*/ 163831 h 2937511"/>
                <a:gd name="connsiteX3" fmla="*/ 788595 w 1264901"/>
                <a:gd name="connsiteY3" fmla="*/ 0 h 2937511"/>
                <a:gd name="connsiteX4" fmla="*/ 693252 w 1264901"/>
                <a:gd name="connsiteY4" fmla="*/ 1485901 h 2937511"/>
                <a:gd name="connsiteX5" fmla="*/ 1264901 w 1264901"/>
                <a:gd name="connsiteY5" fmla="*/ 2937511 h 2937511"/>
                <a:gd name="connsiteX6" fmla="*/ 1264900 w 1264901"/>
                <a:gd name="connsiteY6" fmla="*/ 2937511 h 2937511"/>
                <a:gd name="connsiteX0" fmla="*/ 1264900 w 1264901"/>
                <a:gd name="connsiteY0" fmla="*/ 2967991 h 2967991"/>
                <a:gd name="connsiteX1" fmla="*/ 68505 w 1264901"/>
                <a:gd name="connsiteY1" fmla="*/ 1508761 h 2967991"/>
                <a:gd name="connsiteX2" fmla="*/ 213340 w 1264901"/>
                <a:gd name="connsiteY2" fmla="*/ 194311 h 2967991"/>
                <a:gd name="connsiteX3" fmla="*/ 796215 w 1264901"/>
                <a:gd name="connsiteY3" fmla="*/ 0 h 2967991"/>
                <a:gd name="connsiteX4" fmla="*/ 693252 w 1264901"/>
                <a:gd name="connsiteY4" fmla="*/ 1516381 h 2967991"/>
                <a:gd name="connsiteX5" fmla="*/ 1264901 w 1264901"/>
                <a:gd name="connsiteY5" fmla="*/ 2967991 h 2967991"/>
                <a:gd name="connsiteX6" fmla="*/ 1264900 w 1264901"/>
                <a:gd name="connsiteY6" fmla="*/ 2967991 h 2967991"/>
                <a:gd name="connsiteX0" fmla="*/ 441052 w 1210673"/>
                <a:gd name="connsiteY0" fmla="*/ 2945131 h 2967991"/>
                <a:gd name="connsiteX1" fmla="*/ 14277 w 1210673"/>
                <a:gd name="connsiteY1" fmla="*/ 1508761 h 2967991"/>
                <a:gd name="connsiteX2" fmla="*/ 159112 w 1210673"/>
                <a:gd name="connsiteY2" fmla="*/ 194311 h 2967991"/>
                <a:gd name="connsiteX3" fmla="*/ 741987 w 1210673"/>
                <a:gd name="connsiteY3" fmla="*/ 0 h 2967991"/>
                <a:gd name="connsiteX4" fmla="*/ 639024 w 1210673"/>
                <a:gd name="connsiteY4" fmla="*/ 1516381 h 2967991"/>
                <a:gd name="connsiteX5" fmla="*/ 1210673 w 1210673"/>
                <a:gd name="connsiteY5" fmla="*/ 2967991 h 2967991"/>
                <a:gd name="connsiteX6" fmla="*/ 441052 w 1210673"/>
                <a:gd name="connsiteY6" fmla="*/ 2945131 h 2967991"/>
                <a:gd name="connsiteX0" fmla="*/ 441052 w 753473"/>
                <a:gd name="connsiteY0" fmla="*/ 2945131 h 2994661"/>
                <a:gd name="connsiteX1" fmla="*/ 14277 w 753473"/>
                <a:gd name="connsiteY1" fmla="*/ 1508761 h 2994661"/>
                <a:gd name="connsiteX2" fmla="*/ 159112 w 753473"/>
                <a:gd name="connsiteY2" fmla="*/ 194311 h 2994661"/>
                <a:gd name="connsiteX3" fmla="*/ 741987 w 753473"/>
                <a:gd name="connsiteY3" fmla="*/ 0 h 2994661"/>
                <a:gd name="connsiteX4" fmla="*/ 639024 w 753473"/>
                <a:gd name="connsiteY4" fmla="*/ 1516381 h 2994661"/>
                <a:gd name="connsiteX5" fmla="*/ 753473 w 753473"/>
                <a:gd name="connsiteY5" fmla="*/ 2994661 h 2994661"/>
                <a:gd name="connsiteX6" fmla="*/ 441052 w 753473"/>
                <a:gd name="connsiteY6" fmla="*/ 2945131 h 2994661"/>
                <a:gd name="connsiteX0" fmla="*/ 441052 w 753473"/>
                <a:gd name="connsiteY0" fmla="*/ 2945131 h 2994661"/>
                <a:gd name="connsiteX1" fmla="*/ 14277 w 753473"/>
                <a:gd name="connsiteY1" fmla="*/ 1508761 h 2994661"/>
                <a:gd name="connsiteX2" fmla="*/ 159112 w 753473"/>
                <a:gd name="connsiteY2" fmla="*/ 194311 h 2994661"/>
                <a:gd name="connsiteX3" fmla="*/ 741987 w 753473"/>
                <a:gd name="connsiteY3" fmla="*/ 0 h 2994661"/>
                <a:gd name="connsiteX4" fmla="*/ 639024 w 753473"/>
                <a:gd name="connsiteY4" fmla="*/ 1516381 h 2994661"/>
                <a:gd name="connsiteX5" fmla="*/ 753473 w 753473"/>
                <a:gd name="connsiteY5" fmla="*/ 2994661 h 2994661"/>
                <a:gd name="connsiteX6" fmla="*/ 441052 w 753473"/>
                <a:gd name="connsiteY6" fmla="*/ 2945131 h 2994661"/>
                <a:gd name="connsiteX0" fmla="*/ 441052 w 753473"/>
                <a:gd name="connsiteY0" fmla="*/ 2945131 h 2994661"/>
                <a:gd name="connsiteX1" fmla="*/ 14277 w 753473"/>
                <a:gd name="connsiteY1" fmla="*/ 1508761 h 2994661"/>
                <a:gd name="connsiteX2" fmla="*/ 159112 w 753473"/>
                <a:gd name="connsiteY2" fmla="*/ 194311 h 2994661"/>
                <a:gd name="connsiteX3" fmla="*/ 741987 w 753473"/>
                <a:gd name="connsiteY3" fmla="*/ 0 h 2994661"/>
                <a:gd name="connsiteX4" fmla="*/ 604734 w 753473"/>
                <a:gd name="connsiteY4" fmla="*/ 1531621 h 2994661"/>
                <a:gd name="connsiteX5" fmla="*/ 753473 w 753473"/>
                <a:gd name="connsiteY5" fmla="*/ 2994661 h 2994661"/>
                <a:gd name="connsiteX6" fmla="*/ 441052 w 753473"/>
                <a:gd name="connsiteY6" fmla="*/ 2945131 h 2994661"/>
                <a:gd name="connsiteX0" fmla="*/ 441052 w 753473"/>
                <a:gd name="connsiteY0" fmla="*/ 2945131 h 2994661"/>
                <a:gd name="connsiteX1" fmla="*/ 14277 w 753473"/>
                <a:gd name="connsiteY1" fmla="*/ 1508761 h 2994661"/>
                <a:gd name="connsiteX2" fmla="*/ 159112 w 753473"/>
                <a:gd name="connsiteY2" fmla="*/ 194311 h 2994661"/>
                <a:gd name="connsiteX3" fmla="*/ 741987 w 753473"/>
                <a:gd name="connsiteY3" fmla="*/ 0 h 2994661"/>
                <a:gd name="connsiteX4" fmla="*/ 604734 w 753473"/>
                <a:gd name="connsiteY4" fmla="*/ 1531621 h 2994661"/>
                <a:gd name="connsiteX5" fmla="*/ 753473 w 753473"/>
                <a:gd name="connsiteY5" fmla="*/ 2994661 h 2994661"/>
                <a:gd name="connsiteX6" fmla="*/ 441052 w 753473"/>
                <a:gd name="connsiteY6" fmla="*/ 2945131 h 2994661"/>
                <a:gd name="connsiteX0" fmla="*/ 441052 w 753473"/>
                <a:gd name="connsiteY0" fmla="*/ 2945131 h 2994661"/>
                <a:gd name="connsiteX1" fmla="*/ 14277 w 753473"/>
                <a:gd name="connsiteY1" fmla="*/ 1508761 h 2994661"/>
                <a:gd name="connsiteX2" fmla="*/ 159112 w 753473"/>
                <a:gd name="connsiteY2" fmla="*/ 194311 h 2994661"/>
                <a:gd name="connsiteX3" fmla="*/ 741987 w 753473"/>
                <a:gd name="connsiteY3" fmla="*/ 0 h 2994661"/>
                <a:gd name="connsiteX4" fmla="*/ 604734 w 753473"/>
                <a:gd name="connsiteY4" fmla="*/ 1531621 h 2994661"/>
                <a:gd name="connsiteX5" fmla="*/ 753473 w 753473"/>
                <a:gd name="connsiteY5" fmla="*/ 2994661 h 2994661"/>
                <a:gd name="connsiteX6" fmla="*/ 441052 w 753473"/>
                <a:gd name="connsiteY6" fmla="*/ 2945131 h 2994661"/>
                <a:gd name="connsiteX0" fmla="*/ 441052 w 753473"/>
                <a:gd name="connsiteY0" fmla="*/ 2933701 h 2983231"/>
                <a:gd name="connsiteX1" fmla="*/ 14277 w 753473"/>
                <a:gd name="connsiteY1" fmla="*/ 1497331 h 2983231"/>
                <a:gd name="connsiteX2" fmla="*/ 159112 w 753473"/>
                <a:gd name="connsiteY2" fmla="*/ 182881 h 2983231"/>
                <a:gd name="connsiteX3" fmla="*/ 700077 w 753473"/>
                <a:gd name="connsiteY3" fmla="*/ 0 h 2983231"/>
                <a:gd name="connsiteX4" fmla="*/ 604734 w 753473"/>
                <a:gd name="connsiteY4" fmla="*/ 1520191 h 2983231"/>
                <a:gd name="connsiteX5" fmla="*/ 753473 w 753473"/>
                <a:gd name="connsiteY5" fmla="*/ 2983231 h 2983231"/>
                <a:gd name="connsiteX6" fmla="*/ 441052 w 753473"/>
                <a:gd name="connsiteY6" fmla="*/ 2933701 h 2983231"/>
                <a:gd name="connsiteX0" fmla="*/ 441052 w 753473"/>
                <a:gd name="connsiteY0" fmla="*/ 2948941 h 2998471"/>
                <a:gd name="connsiteX1" fmla="*/ 14277 w 753473"/>
                <a:gd name="connsiteY1" fmla="*/ 1512571 h 2998471"/>
                <a:gd name="connsiteX2" fmla="*/ 159112 w 753473"/>
                <a:gd name="connsiteY2" fmla="*/ 198121 h 2998471"/>
                <a:gd name="connsiteX3" fmla="*/ 730557 w 753473"/>
                <a:gd name="connsiteY3" fmla="*/ 0 h 2998471"/>
                <a:gd name="connsiteX4" fmla="*/ 604734 w 753473"/>
                <a:gd name="connsiteY4" fmla="*/ 1535431 h 2998471"/>
                <a:gd name="connsiteX5" fmla="*/ 753473 w 753473"/>
                <a:gd name="connsiteY5" fmla="*/ 2998471 h 2998471"/>
                <a:gd name="connsiteX6" fmla="*/ 441052 w 753473"/>
                <a:gd name="connsiteY6" fmla="*/ 2948941 h 2998471"/>
                <a:gd name="connsiteX0" fmla="*/ 441052 w 753473"/>
                <a:gd name="connsiteY0" fmla="*/ 2948941 h 2998471"/>
                <a:gd name="connsiteX1" fmla="*/ 14277 w 753473"/>
                <a:gd name="connsiteY1" fmla="*/ 1512571 h 2998471"/>
                <a:gd name="connsiteX2" fmla="*/ 159112 w 753473"/>
                <a:gd name="connsiteY2" fmla="*/ 198121 h 2998471"/>
                <a:gd name="connsiteX3" fmla="*/ 730557 w 753473"/>
                <a:gd name="connsiteY3" fmla="*/ 0 h 2998471"/>
                <a:gd name="connsiteX4" fmla="*/ 604734 w 753473"/>
                <a:gd name="connsiteY4" fmla="*/ 1535431 h 2998471"/>
                <a:gd name="connsiteX5" fmla="*/ 753473 w 753473"/>
                <a:gd name="connsiteY5" fmla="*/ 2998471 h 2998471"/>
                <a:gd name="connsiteX6" fmla="*/ 441052 w 753473"/>
                <a:gd name="connsiteY6" fmla="*/ 2948941 h 2998471"/>
                <a:gd name="connsiteX0" fmla="*/ 441052 w 753473"/>
                <a:gd name="connsiteY0" fmla="*/ 2948941 h 2998471"/>
                <a:gd name="connsiteX1" fmla="*/ 14277 w 753473"/>
                <a:gd name="connsiteY1" fmla="*/ 1512571 h 2998471"/>
                <a:gd name="connsiteX2" fmla="*/ 159112 w 753473"/>
                <a:gd name="connsiteY2" fmla="*/ 198121 h 2998471"/>
                <a:gd name="connsiteX3" fmla="*/ 730557 w 753473"/>
                <a:gd name="connsiteY3" fmla="*/ 0 h 2998471"/>
                <a:gd name="connsiteX4" fmla="*/ 650454 w 753473"/>
                <a:gd name="connsiteY4" fmla="*/ 1527811 h 2998471"/>
                <a:gd name="connsiteX5" fmla="*/ 753473 w 753473"/>
                <a:gd name="connsiteY5" fmla="*/ 2998471 h 2998471"/>
                <a:gd name="connsiteX6" fmla="*/ 441052 w 753473"/>
                <a:gd name="connsiteY6" fmla="*/ 2948941 h 2998471"/>
                <a:gd name="connsiteX0" fmla="*/ 441052 w 753473"/>
                <a:gd name="connsiteY0" fmla="*/ 2948941 h 2998471"/>
                <a:gd name="connsiteX1" fmla="*/ 14277 w 753473"/>
                <a:gd name="connsiteY1" fmla="*/ 1512571 h 2998471"/>
                <a:gd name="connsiteX2" fmla="*/ 159112 w 753473"/>
                <a:gd name="connsiteY2" fmla="*/ 198121 h 2998471"/>
                <a:gd name="connsiteX3" fmla="*/ 730557 w 753473"/>
                <a:gd name="connsiteY3" fmla="*/ 0 h 2998471"/>
                <a:gd name="connsiteX4" fmla="*/ 650454 w 753473"/>
                <a:gd name="connsiteY4" fmla="*/ 1527811 h 2998471"/>
                <a:gd name="connsiteX5" fmla="*/ 753473 w 753473"/>
                <a:gd name="connsiteY5" fmla="*/ 2998471 h 2998471"/>
                <a:gd name="connsiteX6" fmla="*/ 441052 w 753473"/>
                <a:gd name="connsiteY6" fmla="*/ 2948941 h 2998471"/>
                <a:gd name="connsiteX0" fmla="*/ 164105 w 739416"/>
                <a:gd name="connsiteY0" fmla="*/ 2834641 h 2998471"/>
                <a:gd name="connsiteX1" fmla="*/ 220 w 739416"/>
                <a:gd name="connsiteY1" fmla="*/ 1512571 h 2998471"/>
                <a:gd name="connsiteX2" fmla="*/ 145055 w 739416"/>
                <a:gd name="connsiteY2" fmla="*/ 198121 h 2998471"/>
                <a:gd name="connsiteX3" fmla="*/ 716500 w 739416"/>
                <a:gd name="connsiteY3" fmla="*/ 0 h 2998471"/>
                <a:gd name="connsiteX4" fmla="*/ 636397 w 739416"/>
                <a:gd name="connsiteY4" fmla="*/ 1527811 h 2998471"/>
                <a:gd name="connsiteX5" fmla="*/ 739416 w 739416"/>
                <a:gd name="connsiteY5" fmla="*/ 2998471 h 2998471"/>
                <a:gd name="connsiteX6" fmla="*/ 164105 w 739416"/>
                <a:gd name="connsiteY6" fmla="*/ 2834641 h 2998471"/>
                <a:gd name="connsiteX0" fmla="*/ 164105 w 739416"/>
                <a:gd name="connsiteY0" fmla="*/ 2834641 h 2998471"/>
                <a:gd name="connsiteX1" fmla="*/ 220 w 739416"/>
                <a:gd name="connsiteY1" fmla="*/ 1512571 h 2998471"/>
                <a:gd name="connsiteX2" fmla="*/ 145055 w 739416"/>
                <a:gd name="connsiteY2" fmla="*/ 198121 h 2998471"/>
                <a:gd name="connsiteX3" fmla="*/ 716500 w 739416"/>
                <a:gd name="connsiteY3" fmla="*/ 0 h 2998471"/>
                <a:gd name="connsiteX4" fmla="*/ 636397 w 739416"/>
                <a:gd name="connsiteY4" fmla="*/ 1527811 h 2998471"/>
                <a:gd name="connsiteX5" fmla="*/ 739416 w 739416"/>
                <a:gd name="connsiteY5" fmla="*/ 2998471 h 2998471"/>
                <a:gd name="connsiteX6" fmla="*/ 164105 w 739416"/>
                <a:gd name="connsiteY6" fmla="*/ 2834641 h 2998471"/>
                <a:gd name="connsiteX0" fmla="*/ 164105 w 739416"/>
                <a:gd name="connsiteY0" fmla="*/ 2834641 h 2998471"/>
                <a:gd name="connsiteX1" fmla="*/ 220 w 739416"/>
                <a:gd name="connsiteY1" fmla="*/ 1512571 h 2998471"/>
                <a:gd name="connsiteX2" fmla="*/ 145055 w 739416"/>
                <a:gd name="connsiteY2" fmla="*/ 198121 h 2998471"/>
                <a:gd name="connsiteX3" fmla="*/ 716500 w 739416"/>
                <a:gd name="connsiteY3" fmla="*/ 0 h 2998471"/>
                <a:gd name="connsiteX4" fmla="*/ 636397 w 739416"/>
                <a:gd name="connsiteY4" fmla="*/ 1527811 h 2998471"/>
                <a:gd name="connsiteX5" fmla="*/ 739416 w 739416"/>
                <a:gd name="connsiteY5" fmla="*/ 2998471 h 2998471"/>
                <a:gd name="connsiteX6" fmla="*/ 164105 w 739416"/>
                <a:gd name="connsiteY6" fmla="*/ 2834641 h 2998471"/>
                <a:gd name="connsiteX0" fmla="*/ 164105 w 739416"/>
                <a:gd name="connsiteY0" fmla="*/ 2834641 h 2998471"/>
                <a:gd name="connsiteX1" fmla="*/ 220 w 739416"/>
                <a:gd name="connsiteY1" fmla="*/ 1512571 h 2998471"/>
                <a:gd name="connsiteX2" fmla="*/ 145055 w 739416"/>
                <a:gd name="connsiteY2" fmla="*/ 198121 h 2998471"/>
                <a:gd name="connsiteX3" fmla="*/ 716500 w 739416"/>
                <a:gd name="connsiteY3" fmla="*/ 0 h 2998471"/>
                <a:gd name="connsiteX4" fmla="*/ 636397 w 739416"/>
                <a:gd name="connsiteY4" fmla="*/ 1527811 h 2998471"/>
                <a:gd name="connsiteX5" fmla="*/ 739416 w 739416"/>
                <a:gd name="connsiteY5" fmla="*/ 2998471 h 2998471"/>
                <a:gd name="connsiteX6" fmla="*/ 164105 w 739416"/>
                <a:gd name="connsiteY6" fmla="*/ 2834641 h 2998471"/>
                <a:gd name="connsiteX0" fmla="*/ 164105 w 739416"/>
                <a:gd name="connsiteY0" fmla="*/ 2834641 h 2998471"/>
                <a:gd name="connsiteX1" fmla="*/ 220 w 739416"/>
                <a:gd name="connsiteY1" fmla="*/ 1512571 h 2998471"/>
                <a:gd name="connsiteX2" fmla="*/ 145055 w 739416"/>
                <a:gd name="connsiteY2" fmla="*/ 198121 h 2998471"/>
                <a:gd name="connsiteX3" fmla="*/ 716500 w 739416"/>
                <a:gd name="connsiteY3" fmla="*/ 0 h 2998471"/>
                <a:gd name="connsiteX4" fmla="*/ 624970 w 739416"/>
                <a:gd name="connsiteY4" fmla="*/ 1527811 h 2998471"/>
                <a:gd name="connsiteX5" fmla="*/ 739416 w 739416"/>
                <a:gd name="connsiteY5" fmla="*/ 2998471 h 2998471"/>
                <a:gd name="connsiteX6" fmla="*/ 164105 w 739416"/>
                <a:gd name="connsiteY6" fmla="*/ 2834641 h 2998471"/>
                <a:gd name="connsiteX0" fmla="*/ 164105 w 739416"/>
                <a:gd name="connsiteY0" fmla="*/ 2834641 h 2998471"/>
                <a:gd name="connsiteX1" fmla="*/ 220 w 739416"/>
                <a:gd name="connsiteY1" fmla="*/ 1512571 h 2998471"/>
                <a:gd name="connsiteX2" fmla="*/ 145055 w 739416"/>
                <a:gd name="connsiteY2" fmla="*/ 198121 h 2998471"/>
                <a:gd name="connsiteX3" fmla="*/ 716500 w 739416"/>
                <a:gd name="connsiteY3" fmla="*/ 0 h 2998471"/>
                <a:gd name="connsiteX4" fmla="*/ 594493 w 739416"/>
                <a:gd name="connsiteY4" fmla="*/ 1527811 h 2998471"/>
                <a:gd name="connsiteX5" fmla="*/ 739416 w 739416"/>
                <a:gd name="connsiteY5" fmla="*/ 2998471 h 2998471"/>
                <a:gd name="connsiteX6" fmla="*/ 164105 w 739416"/>
                <a:gd name="connsiteY6" fmla="*/ 2834641 h 2998471"/>
                <a:gd name="connsiteX0" fmla="*/ 164105 w 739416"/>
                <a:gd name="connsiteY0" fmla="*/ 2834641 h 2998471"/>
                <a:gd name="connsiteX1" fmla="*/ 220 w 739416"/>
                <a:gd name="connsiteY1" fmla="*/ 1512571 h 2998471"/>
                <a:gd name="connsiteX2" fmla="*/ 145055 w 739416"/>
                <a:gd name="connsiteY2" fmla="*/ 198121 h 2998471"/>
                <a:gd name="connsiteX3" fmla="*/ 716500 w 739416"/>
                <a:gd name="connsiteY3" fmla="*/ 0 h 2998471"/>
                <a:gd name="connsiteX4" fmla="*/ 636406 w 739416"/>
                <a:gd name="connsiteY4" fmla="*/ 1527811 h 2998471"/>
                <a:gd name="connsiteX5" fmla="*/ 739416 w 739416"/>
                <a:gd name="connsiteY5" fmla="*/ 2998471 h 2998471"/>
                <a:gd name="connsiteX6" fmla="*/ 164105 w 739416"/>
                <a:gd name="connsiteY6" fmla="*/ 2834641 h 2998471"/>
                <a:gd name="connsiteX0" fmla="*/ 164105 w 739416"/>
                <a:gd name="connsiteY0" fmla="*/ 2834641 h 2998471"/>
                <a:gd name="connsiteX1" fmla="*/ 220 w 739416"/>
                <a:gd name="connsiteY1" fmla="*/ 1512571 h 2998471"/>
                <a:gd name="connsiteX2" fmla="*/ 145055 w 739416"/>
                <a:gd name="connsiteY2" fmla="*/ 198121 h 2998471"/>
                <a:gd name="connsiteX3" fmla="*/ 716500 w 739416"/>
                <a:gd name="connsiteY3" fmla="*/ 0 h 2998471"/>
                <a:gd name="connsiteX4" fmla="*/ 636406 w 739416"/>
                <a:gd name="connsiteY4" fmla="*/ 1527811 h 2998471"/>
                <a:gd name="connsiteX5" fmla="*/ 739416 w 739416"/>
                <a:gd name="connsiteY5" fmla="*/ 2998471 h 2998471"/>
                <a:gd name="connsiteX6" fmla="*/ 164105 w 739416"/>
                <a:gd name="connsiteY6" fmla="*/ 2834641 h 2998471"/>
                <a:gd name="connsiteX0" fmla="*/ 164105 w 739416"/>
                <a:gd name="connsiteY0" fmla="*/ 2834641 h 2998471"/>
                <a:gd name="connsiteX1" fmla="*/ 220 w 739416"/>
                <a:gd name="connsiteY1" fmla="*/ 1512571 h 2998471"/>
                <a:gd name="connsiteX2" fmla="*/ 145055 w 739416"/>
                <a:gd name="connsiteY2" fmla="*/ 198121 h 2998471"/>
                <a:gd name="connsiteX3" fmla="*/ 716500 w 739416"/>
                <a:gd name="connsiteY3" fmla="*/ 0 h 2998471"/>
                <a:gd name="connsiteX4" fmla="*/ 636406 w 739416"/>
                <a:gd name="connsiteY4" fmla="*/ 1527811 h 2998471"/>
                <a:gd name="connsiteX5" fmla="*/ 739416 w 739416"/>
                <a:gd name="connsiteY5" fmla="*/ 2998471 h 2998471"/>
                <a:gd name="connsiteX6" fmla="*/ 164105 w 739416"/>
                <a:gd name="connsiteY6" fmla="*/ 2834641 h 2998471"/>
                <a:gd name="connsiteX0" fmla="*/ 164105 w 739416"/>
                <a:gd name="connsiteY0" fmla="*/ 2834641 h 2998471"/>
                <a:gd name="connsiteX1" fmla="*/ 220 w 739416"/>
                <a:gd name="connsiteY1" fmla="*/ 1512571 h 2998471"/>
                <a:gd name="connsiteX2" fmla="*/ 145055 w 739416"/>
                <a:gd name="connsiteY2" fmla="*/ 198121 h 2998471"/>
                <a:gd name="connsiteX3" fmla="*/ 716500 w 739416"/>
                <a:gd name="connsiteY3" fmla="*/ 0 h 2998471"/>
                <a:gd name="connsiteX4" fmla="*/ 636406 w 739416"/>
                <a:gd name="connsiteY4" fmla="*/ 1527811 h 2998471"/>
                <a:gd name="connsiteX5" fmla="*/ 739416 w 739416"/>
                <a:gd name="connsiteY5" fmla="*/ 2998471 h 2998471"/>
                <a:gd name="connsiteX6" fmla="*/ 164105 w 739416"/>
                <a:gd name="connsiteY6" fmla="*/ 2834641 h 2998471"/>
                <a:gd name="connsiteX0" fmla="*/ 164105 w 739416"/>
                <a:gd name="connsiteY0" fmla="*/ 2834641 h 2998471"/>
                <a:gd name="connsiteX1" fmla="*/ 220 w 739416"/>
                <a:gd name="connsiteY1" fmla="*/ 1512571 h 2998471"/>
                <a:gd name="connsiteX2" fmla="*/ 145055 w 739416"/>
                <a:gd name="connsiteY2" fmla="*/ 198121 h 2998471"/>
                <a:gd name="connsiteX3" fmla="*/ 716500 w 739416"/>
                <a:gd name="connsiteY3" fmla="*/ 0 h 2998471"/>
                <a:gd name="connsiteX4" fmla="*/ 636406 w 739416"/>
                <a:gd name="connsiteY4" fmla="*/ 1527811 h 2998471"/>
                <a:gd name="connsiteX5" fmla="*/ 739416 w 739416"/>
                <a:gd name="connsiteY5" fmla="*/ 2998471 h 2998471"/>
                <a:gd name="connsiteX6" fmla="*/ 164105 w 739416"/>
                <a:gd name="connsiteY6" fmla="*/ 2834641 h 2998471"/>
                <a:gd name="connsiteX0" fmla="*/ 163955 w 739266"/>
                <a:gd name="connsiteY0" fmla="*/ 2834641 h 2998471"/>
                <a:gd name="connsiteX1" fmla="*/ 70 w 739266"/>
                <a:gd name="connsiteY1" fmla="*/ 1512571 h 2998471"/>
                <a:gd name="connsiteX2" fmla="*/ 152528 w 739266"/>
                <a:gd name="connsiteY2" fmla="*/ 179071 h 2998471"/>
                <a:gd name="connsiteX3" fmla="*/ 716350 w 739266"/>
                <a:gd name="connsiteY3" fmla="*/ 0 h 2998471"/>
                <a:gd name="connsiteX4" fmla="*/ 636256 w 739266"/>
                <a:gd name="connsiteY4" fmla="*/ 1527811 h 2998471"/>
                <a:gd name="connsiteX5" fmla="*/ 739266 w 739266"/>
                <a:gd name="connsiteY5" fmla="*/ 2998471 h 2998471"/>
                <a:gd name="connsiteX6" fmla="*/ 163955 w 739266"/>
                <a:gd name="connsiteY6" fmla="*/ 2834641 h 2998471"/>
                <a:gd name="connsiteX0" fmla="*/ 164406 w 739717"/>
                <a:gd name="connsiteY0" fmla="*/ 2834641 h 2998471"/>
                <a:gd name="connsiteX1" fmla="*/ 521 w 739717"/>
                <a:gd name="connsiteY1" fmla="*/ 1512571 h 2998471"/>
                <a:gd name="connsiteX2" fmla="*/ 152979 w 739717"/>
                <a:gd name="connsiteY2" fmla="*/ 179071 h 2998471"/>
                <a:gd name="connsiteX3" fmla="*/ 716801 w 739717"/>
                <a:gd name="connsiteY3" fmla="*/ 0 h 2998471"/>
                <a:gd name="connsiteX4" fmla="*/ 636707 w 739717"/>
                <a:gd name="connsiteY4" fmla="*/ 1527811 h 2998471"/>
                <a:gd name="connsiteX5" fmla="*/ 739717 w 739717"/>
                <a:gd name="connsiteY5" fmla="*/ 2998471 h 2998471"/>
                <a:gd name="connsiteX6" fmla="*/ 164406 w 739717"/>
                <a:gd name="connsiteY6" fmla="*/ 2834641 h 2998471"/>
                <a:gd name="connsiteX0" fmla="*/ 164406 w 739717"/>
                <a:gd name="connsiteY0" fmla="*/ 2834641 h 2998471"/>
                <a:gd name="connsiteX1" fmla="*/ 521 w 739717"/>
                <a:gd name="connsiteY1" fmla="*/ 1512571 h 2998471"/>
                <a:gd name="connsiteX2" fmla="*/ 152979 w 739717"/>
                <a:gd name="connsiteY2" fmla="*/ 179071 h 2998471"/>
                <a:gd name="connsiteX3" fmla="*/ 716801 w 739717"/>
                <a:gd name="connsiteY3" fmla="*/ 0 h 2998471"/>
                <a:gd name="connsiteX4" fmla="*/ 636707 w 739717"/>
                <a:gd name="connsiteY4" fmla="*/ 1527811 h 2998471"/>
                <a:gd name="connsiteX5" fmla="*/ 739717 w 739717"/>
                <a:gd name="connsiteY5" fmla="*/ 2998471 h 2998471"/>
                <a:gd name="connsiteX6" fmla="*/ 164406 w 739717"/>
                <a:gd name="connsiteY6" fmla="*/ 2834641 h 2998471"/>
                <a:gd name="connsiteX0" fmla="*/ 164406 w 739717"/>
                <a:gd name="connsiteY0" fmla="*/ 2834641 h 2998471"/>
                <a:gd name="connsiteX1" fmla="*/ 521 w 739717"/>
                <a:gd name="connsiteY1" fmla="*/ 1512571 h 2998471"/>
                <a:gd name="connsiteX2" fmla="*/ 152979 w 739717"/>
                <a:gd name="connsiteY2" fmla="*/ 179071 h 2998471"/>
                <a:gd name="connsiteX3" fmla="*/ 716801 w 739717"/>
                <a:gd name="connsiteY3" fmla="*/ 0 h 2998471"/>
                <a:gd name="connsiteX4" fmla="*/ 636707 w 739717"/>
                <a:gd name="connsiteY4" fmla="*/ 1527811 h 2998471"/>
                <a:gd name="connsiteX5" fmla="*/ 739717 w 739717"/>
                <a:gd name="connsiteY5" fmla="*/ 2998471 h 2998471"/>
                <a:gd name="connsiteX6" fmla="*/ 164406 w 739717"/>
                <a:gd name="connsiteY6" fmla="*/ 2834641 h 2998471"/>
                <a:gd name="connsiteX0" fmla="*/ 111914 w 687225"/>
                <a:gd name="connsiteY0" fmla="*/ 2834641 h 2998471"/>
                <a:gd name="connsiteX1" fmla="*/ 3909 w 687225"/>
                <a:gd name="connsiteY1" fmla="*/ 1512571 h 2998471"/>
                <a:gd name="connsiteX2" fmla="*/ 100487 w 687225"/>
                <a:gd name="connsiteY2" fmla="*/ 179071 h 2998471"/>
                <a:gd name="connsiteX3" fmla="*/ 664309 w 687225"/>
                <a:gd name="connsiteY3" fmla="*/ 0 h 2998471"/>
                <a:gd name="connsiteX4" fmla="*/ 584215 w 687225"/>
                <a:gd name="connsiteY4" fmla="*/ 1527811 h 2998471"/>
                <a:gd name="connsiteX5" fmla="*/ 687225 w 687225"/>
                <a:gd name="connsiteY5" fmla="*/ 2998471 h 2998471"/>
                <a:gd name="connsiteX6" fmla="*/ 111914 w 687225"/>
                <a:gd name="connsiteY6" fmla="*/ 2834641 h 2998471"/>
                <a:gd name="connsiteX0" fmla="*/ 33935 w 726086"/>
                <a:gd name="connsiteY0" fmla="*/ 2788921 h 2998471"/>
                <a:gd name="connsiteX1" fmla="*/ 42770 w 726086"/>
                <a:gd name="connsiteY1" fmla="*/ 1512571 h 2998471"/>
                <a:gd name="connsiteX2" fmla="*/ 139348 w 726086"/>
                <a:gd name="connsiteY2" fmla="*/ 179071 h 2998471"/>
                <a:gd name="connsiteX3" fmla="*/ 703170 w 726086"/>
                <a:gd name="connsiteY3" fmla="*/ 0 h 2998471"/>
                <a:gd name="connsiteX4" fmla="*/ 623076 w 726086"/>
                <a:gd name="connsiteY4" fmla="*/ 1527811 h 2998471"/>
                <a:gd name="connsiteX5" fmla="*/ 726086 w 726086"/>
                <a:gd name="connsiteY5" fmla="*/ 2998471 h 2998471"/>
                <a:gd name="connsiteX6" fmla="*/ 33935 w 726086"/>
                <a:gd name="connsiteY6" fmla="*/ 2788921 h 2998471"/>
                <a:gd name="connsiteX0" fmla="*/ 51023 w 743174"/>
                <a:gd name="connsiteY0" fmla="*/ 2788921 h 2998471"/>
                <a:gd name="connsiteX1" fmla="*/ 59858 w 743174"/>
                <a:gd name="connsiteY1" fmla="*/ 1512571 h 2998471"/>
                <a:gd name="connsiteX2" fmla="*/ 49758 w 743174"/>
                <a:gd name="connsiteY2" fmla="*/ 214631 h 2998471"/>
                <a:gd name="connsiteX3" fmla="*/ 720258 w 743174"/>
                <a:gd name="connsiteY3" fmla="*/ 0 h 2998471"/>
                <a:gd name="connsiteX4" fmla="*/ 640164 w 743174"/>
                <a:gd name="connsiteY4" fmla="*/ 1527811 h 2998471"/>
                <a:gd name="connsiteX5" fmla="*/ 743174 w 743174"/>
                <a:gd name="connsiteY5" fmla="*/ 2998471 h 2998471"/>
                <a:gd name="connsiteX6" fmla="*/ 51023 w 743174"/>
                <a:gd name="connsiteY6" fmla="*/ 2788921 h 2998471"/>
                <a:gd name="connsiteX0" fmla="*/ 64696 w 756847"/>
                <a:gd name="connsiteY0" fmla="*/ 2788921 h 2998471"/>
                <a:gd name="connsiteX1" fmla="*/ 27810 w 756847"/>
                <a:gd name="connsiteY1" fmla="*/ 1517651 h 2998471"/>
                <a:gd name="connsiteX2" fmla="*/ 63431 w 756847"/>
                <a:gd name="connsiteY2" fmla="*/ 214631 h 2998471"/>
                <a:gd name="connsiteX3" fmla="*/ 733931 w 756847"/>
                <a:gd name="connsiteY3" fmla="*/ 0 h 2998471"/>
                <a:gd name="connsiteX4" fmla="*/ 653837 w 756847"/>
                <a:gd name="connsiteY4" fmla="*/ 1527811 h 2998471"/>
                <a:gd name="connsiteX5" fmla="*/ 756847 w 756847"/>
                <a:gd name="connsiteY5" fmla="*/ 2998471 h 2998471"/>
                <a:gd name="connsiteX6" fmla="*/ 64696 w 756847"/>
                <a:gd name="connsiteY6" fmla="*/ 2788921 h 2998471"/>
                <a:gd name="connsiteX0" fmla="*/ 87940 w 780091"/>
                <a:gd name="connsiteY0" fmla="*/ 2788921 h 2998471"/>
                <a:gd name="connsiteX1" fmla="*/ 5334 w 780091"/>
                <a:gd name="connsiteY1" fmla="*/ 1517651 h 2998471"/>
                <a:gd name="connsiteX2" fmla="*/ 86675 w 780091"/>
                <a:gd name="connsiteY2" fmla="*/ 214631 h 2998471"/>
                <a:gd name="connsiteX3" fmla="*/ 757175 w 780091"/>
                <a:gd name="connsiteY3" fmla="*/ 0 h 2998471"/>
                <a:gd name="connsiteX4" fmla="*/ 677081 w 780091"/>
                <a:gd name="connsiteY4" fmla="*/ 1527811 h 2998471"/>
                <a:gd name="connsiteX5" fmla="*/ 780091 w 780091"/>
                <a:gd name="connsiteY5" fmla="*/ 2998471 h 2998471"/>
                <a:gd name="connsiteX6" fmla="*/ 87940 w 780091"/>
                <a:gd name="connsiteY6" fmla="*/ 2788921 h 2998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0091" h="2998471">
                  <a:moveTo>
                    <a:pt x="87940" y="2788921"/>
                  </a:moveTo>
                  <a:cubicBezTo>
                    <a:pt x="15301" y="2461261"/>
                    <a:pt x="5545" y="1946699"/>
                    <a:pt x="5334" y="1517651"/>
                  </a:cubicBezTo>
                  <a:cubicBezTo>
                    <a:pt x="5123" y="1088603"/>
                    <a:pt x="-30800" y="466091"/>
                    <a:pt x="86675" y="214631"/>
                  </a:cubicBezTo>
                  <a:cubicBezTo>
                    <a:pt x="280353" y="92711"/>
                    <a:pt x="528600" y="14605"/>
                    <a:pt x="757175" y="0"/>
                  </a:cubicBezTo>
                  <a:cubicBezTo>
                    <a:pt x="680953" y="503555"/>
                    <a:pt x="675161" y="1029336"/>
                    <a:pt x="677081" y="1527811"/>
                  </a:cubicBezTo>
                  <a:cubicBezTo>
                    <a:pt x="679001" y="2026286"/>
                    <a:pt x="684012" y="2277598"/>
                    <a:pt x="780091" y="2998471"/>
                  </a:cubicBezTo>
                  <a:cubicBezTo>
                    <a:pt x="595943" y="2993391"/>
                    <a:pt x="348292" y="2931161"/>
                    <a:pt x="87940" y="27889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3"/>
            <p:cNvSpPr/>
            <p:nvPr/>
          </p:nvSpPr>
          <p:spPr>
            <a:xfrm>
              <a:off x="3078476" y="2619308"/>
              <a:ext cx="2998499" cy="240860"/>
            </a:xfrm>
            <a:custGeom>
              <a:avLst/>
              <a:gdLst>
                <a:gd name="connsiteX0" fmla="*/ 0 w 2998471"/>
                <a:gd name="connsiteY0" fmla="*/ 160973 h 321945"/>
                <a:gd name="connsiteX1" fmla="*/ 1499236 w 2998471"/>
                <a:gd name="connsiteY1" fmla="*/ 0 h 321945"/>
                <a:gd name="connsiteX2" fmla="*/ 2998472 w 2998471"/>
                <a:gd name="connsiteY2" fmla="*/ 160973 h 321945"/>
                <a:gd name="connsiteX3" fmla="*/ 1499236 w 2998471"/>
                <a:gd name="connsiteY3" fmla="*/ 321946 h 321945"/>
                <a:gd name="connsiteX4" fmla="*/ 0 w 2998471"/>
                <a:gd name="connsiteY4" fmla="*/ 160973 h 321945"/>
                <a:gd name="connsiteX0" fmla="*/ 0 w 2998472"/>
                <a:gd name="connsiteY0" fmla="*/ 160973 h 266066"/>
                <a:gd name="connsiteX1" fmla="*/ 1499236 w 2998472"/>
                <a:gd name="connsiteY1" fmla="*/ 0 h 266066"/>
                <a:gd name="connsiteX2" fmla="*/ 2998472 w 2998472"/>
                <a:gd name="connsiteY2" fmla="*/ 160973 h 266066"/>
                <a:gd name="connsiteX3" fmla="*/ 1494156 w 2998472"/>
                <a:gd name="connsiteY3" fmla="*/ 266066 h 266066"/>
                <a:gd name="connsiteX4" fmla="*/ 0 w 2998472"/>
                <a:gd name="connsiteY4" fmla="*/ 160973 h 266066"/>
                <a:gd name="connsiteX0" fmla="*/ 7 w 2998479"/>
                <a:gd name="connsiteY0" fmla="*/ 160973 h 228504"/>
                <a:gd name="connsiteX1" fmla="*/ 1499243 w 2998479"/>
                <a:gd name="connsiteY1" fmla="*/ 0 h 228504"/>
                <a:gd name="connsiteX2" fmla="*/ 2998479 w 2998479"/>
                <a:gd name="connsiteY2" fmla="*/ 160973 h 228504"/>
                <a:gd name="connsiteX3" fmla="*/ 1514483 w 2998479"/>
                <a:gd name="connsiteY3" fmla="*/ 225426 h 228504"/>
                <a:gd name="connsiteX4" fmla="*/ 7 w 2998479"/>
                <a:gd name="connsiteY4" fmla="*/ 160973 h 228504"/>
                <a:gd name="connsiteX0" fmla="*/ 7 w 2998479"/>
                <a:gd name="connsiteY0" fmla="*/ 160973 h 228504"/>
                <a:gd name="connsiteX1" fmla="*/ 1499243 w 2998479"/>
                <a:gd name="connsiteY1" fmla="*/ 0 h 228504"/>
                <a:gd name="connsiteX2" fmla="*/ 2998479 w 2998479"/>
                <a:gd name="connsiteY2" fmla="*/ 160973 h 228504"/>
                <a:gd name="connsiteX3" fmla="*/ 1514483 w 2998479"/>
                <a:gd name="connsiteY3" fmla="*/ 225426 h 228504"/>
                <a:gd name="connsiteX4" fmla="*/ 7 w 2998479"/>
                <a:gd name="connsiteY4" fmla="*/ 160973 h 228504"/>
                <a:gd name="connsiteX0" fmla="*/ 5 w 2994667"/>
                <a:gd name="connsiteY0" fmla="*/ 161798 h 227171"/>
                <a:gd name="connsiteX1" fmla="*/ 1499241 w 2994667"/>
                <a:gd name="connsiteY1" fmla="*/ 825 h 227171"/>
                <a:gd name="connsiteX2" fmla="*/ 2994667 w 2994667"/>
                <a:gd name="connsiteY2" fmla="*/ 119888 h 227171"/>
                <a:gd name="connsiteX3" fmla="*/ 1514481 w 2994667"/>
                <a:gd name="connsiteY3" fmla="*/ 226251 h 227171"/>
                <a:gd name="connsiteX4" fmla="*/ 5 w 2994667"/>
                <a:gd name="connsiteY4" fmla="*/ 161798 h 227171"/>
                <a:gd name="connsiteX0" fmla="*/ 5 w 2994667"/>
                <a:gd name="connsiteY0" fmla="*/ 161798 h 227171"/>
                <a:gd name="connsiteX1" fmla="*/ 1499241 w 2994667"/>
                <a:gd name="connsiteY1" fmla="*/ 825 h 227171"/>
                <a:gd name="connsiteX2" fmla="*/ 2994667 w 2994667"/>
                <a:gd name="connsiteY2" fmla="*/ 119888 h 227171"/>
                <a:gd name="connsiteX3" fmla="*/ 1514481 w 2994667"/>
                <a:gd name="connsiteY3" fmla="*/ 226251 h 227171"/>
                <a:gd name="connsiteX4" fmla="*/ 5 w 2994667"/>
                <a:gd name="connsiteY4" fmla="*/ 161798 h 227171"/>
                <a:gd name="connsiteX0" fmla="*/ 195 w 2994857"/>
                <a:gd name="connsiteY0" fmla="*/ 161798 h 241000"/>
                <a:gd name="connsiteX1" fmla="*/ 1499431 w 2994857"/>
                <a:gd name="connsiteY1" fmla="*/ 825 h 241000"/>
                <a:gd name="connsiteX2" fmla="*/ 2994857 w 2994857"/>
                <a:gd name="connsiteY2" fmla="*/ 119888 h 241000"/>
                <a:gd name="connsiteX3" fmla="*/ 1514671 w 2994857"/>
                <a:gd name="connsiteY3" fmla="*/ 226251 h 241000"/>
                <a:gd name="connsiteX4" fmla="*/ 195 w 2994857"/>
                <a:gd name="connsiteY4" fmla="*/ 161798 h 241000"/>
                <a:gd name="connsiteX0" fmla="*/ 195 w 2994857"/>
                <a:gd name="connsiteY0" fmla="*/ 130573 h 228087"/>
                <a:gd name="connsiteX1" fmla="*/ 1499431 w 2994857"/>
                <a:gd name="connsiteY1" fmla="*/ 80 h 228087"/>
                <a:gd name="connsiteX2" fmla="*/ 2994857 w 2994857"/>
                <a:gd name="connsiteY2" fmla="*/ 119143 h 228087"/>
                <a:gd name="connsiteX3" fmla="*/ 1514671 w 2994857"/>
                <a:gd name="connsiteY3" fmla="*/ 225506 h 228087"/>
                <a:gd name="connsiteX4" fmla="*/ 195 w 2994857"/>
                <a:gd name="connsiteY4" fmla="*/ 130573 h 228087"/>
                <a:gd name="connsiteX0" fmla="*/ 195 w 2998667"/>
                <a:gd name="connsiteY0" fmla="*/ 130573 h 228087"/>
                <a:gd name="connsiteX1" fmla="*/ 1499431 w 2998667"/>
                <a:gd name="connsiteY1" fmla="*/ 80 h 228087"/>
                <a:gd name="connsiteX2" fmla="*/ 2998667 w 2998667"/>
                <a:gd name="connsiteY2" fmla="*/ 119143 h 228087"/>
                <a:gd name="connsiteX3" fmla="*/ 1514671 w 2998667"/>
                <a:gd name="connsiteY3" fmla="*/ 225506 h 228087"/>
                <a:gd name="connsiteX4" fmla="*/ 195 w 2998667"/>
                <a:gd name="connsiteY4" fmla="*/ 130573 h 228087"/>
                <a:gd name="connsiteX0" fmla="*/ 5 w 2998481"/>
                <a:gd name="connsiteY0" fmla="*/ 111483 h 206458"/>
                <a:gd name="connsiteX1" fmla="*/ 1499241 w 2998481"/>
                <a:gd name="connsiteY1" fmla="*/ 40 h 206458"/>
                <a:gd name="connsiteX2" fmla="*/ 2998477 w 2998481"/>
                <a:gd name="connsiteY2" fmla="*/ 100053 h 206458"/>
                <a:gd name="connsiteX3" fmla="*/ 1514481 w 2998481"/>
                <a:gd name="connsiteY3" fmla="*/ 206416 h 206458"/>
                <a:gd name="connsiteX4" fmla="*/ 5 w 2998481"/>
                <a:gd name="connsiteY4" fmla="*/ 111483 h 206458"/>
                <a:gd name="connsiteX0" fmla="*/ 3 w 2998477"/>
                <a:gd name="connsiteY0" fmla="*/ 145760 h 240739"/>
                <a:gd name="connsiteX1" fmla="*/ 1503049 w 2998477"/>
                <a:gd name="connsiteY1" fmla="*/ 27 h 240739"/>
                <a:gd name="connsiteX2" fmla="*/ 2998475 w 2998477"/>
                <a:gd name="connsiteY2" fmla="*/ 134330 h 240739"/>
                <a:gd name="connsiteX3" fmla="*/ 1514479 w 2998477"/>
                <a:gd name="connsiteY3" fmla="*/ 240693 h 240739"/>
                <a:gd name="connsiteX4" fmla="*/ 3 w 2998477"/>
                <a:gd name="connsiteY4" fmla="*/ 145760 h 240739"/>
                <a:gd name="connsiteX0" fmla="*/ 3 w 2998499"/>
                <a:gd name="connsiteY0" fmla="*/ 145799 h 240778"/>
                <a:gd name="connsiteX1" fmla="*/ 1503049 w 2998499"/>
                <a:gd name="connsiteY1" fmla="*/ 66 h 240778"/>
                <a:gd name="connsiteX2" fmla="*/ 2998475 w 2998499"/>
                <a:gd name="connsiteY2" fmla="*/ 134369 h 240778"/>
                <a:gd name="connsiteX3" fmla="*/ 1514479 w 2998499"/>
                <a:gd name="connsiteY3" fmla="*/ 240732 h 240778"/>
                <a:gd name="connsiteX4" fmla="*/ 3 w 2998499"/>
                <a:gd name="connsiteY4" fmla="*/ 145799 h 240778"/>
                <a:gd name="connsiteX0" fmla="*/ 3 w 2998499"/>
                <a:gd name="connsiteY0" fmla="*/ 145799 h 240860"/>
                <a:gd name="connsiteX1" fmla="*/ 1503049 w 2998499"/>
                <a:gd name="connsiteY1" fmla="*/ 66 h 240860"/>
                <a:gd name="connsiteX2" fmla="*/ 2998475 w 2998499"/>
                <a:gd name="connsiteY2" fmla="*/ 134369 h 240860"/>
                <a:gd name="connsiteX3" fmla="*/ 1514479 w 2998499"/>
                <a:gd name="connsiteY3" fmla="*/ 240732 h 240860"/>
                <a:gd name="connsiteX4" fmla="*/ 3 w 2998499"/>
                <a:gd name="connsiteY4" fmla="*/ 145799 h 240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8499" h="240860">
                  <a:moveTo>
                    <a:pt x="3" y="145799"/>
                  </a:moveTo>
                  <a:cubicBezTo>
                    <a:pt x="1908" y="67588"/>
                    <a:pt x="1003304" y="1971"/>
                    <a:pt x="1503049" y="66"/>
                  </a:cubicBezTo>
                  <a:cubicBezTo>
                    <a:pt x="2002794" y="-1839"/>
                    <a:pt x="2992760" y="37108"/>
                    <a:pt x="2998475" y="134369"/>
                  </a:cubicBezTo>
                  <a:cubicBezTo>
                    <a:pt x="3004190" y="231630"/>
                    <a:pt x="2014224" y="238827"/>
                    <a:pt x="1514479" y="240732"/>
                  </a:cubicBezTo>
                  <a:cubicBezTo>
                    <a:pt x="1014734" y="242637"/>
                    <a:pt x="-1902" y="224010"/>
                    <a:pt x="3" y="145799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4405163" y="1385868"/>
              <a:ext cx="198120" cy="232114"/>
            </a:xfrm>
            <a:custGeom>
              <a:avLst/>
              <a:gdLst>
                <a:gd name="T0" fmla="*/ 1644 w 1669"/>
                <a:gd name="T1" fmla="*/ 117 h 1958"/>
                <a:gd name="T2" fmla="*/ 1559 w 1669"/>
                <a:gd name="T3" fmla="*/ 45 h 1958"/>
                <a:gd name="T4" fmla="*/ 1370 w 1669"/>
                <a:gd name="T5" fmla="*/ 45 h 1958"/>
                <a:gd name="T6" fmla="*/ 1294 w 1669"/>
                <a:gd name="T7" fmla="*/ 0 h 1958"/>
                <a:gd name="T8" fmla="*/ 375 w 1669"/>
                <a:gd name="T9" fmla="*/ 0 h 1958"/>
                <a:gd name="T10" fmla="*/ 299 w 1669"/>
                <a:gd name="T11" fmla="*/ 45 h 1958"/>
                <a:gd name="T12" fmla="*/ 111 w 1669"/>
                <a:gd name="T13" fmla="*/ 45 h 1958"/>
                <a:gd name="T14" fmla="*/ 25 w 1669"/>
                <a:gd name="T15" fmla="*/ 117 h 1958"/>
                <a:gd name="T16" fmla="*/ 46 w 1669"/>
                <a:gd name="T17" fmla="*/ 417 h 1958"/>
                <a:gd name="T18" fmla="*/ 313 w 1669"/>
                <a:gd name="T19" fmla="*/ 746 h 1958"/>
                <a:gd name="T20" fmla="*/ 214 w 1669"/>
                <a:gd name="T21" fmla="*/ 966 h 1958"/>
                <a:gd name="T22" fmla="*/ 221 w 1669"/>
                <a:gd name="T23" fmla="*/ 1017 h 1958"/>
                <a:gd name="T24" fmla="*/ 631 w 1669"/>
                <a:gd name="T25" fmla="*/ 1288 h 1958"/>
                <a:gd name="T26" fmla="*/ 631 w 1669"/>
                <a:gd name="T27" fmla="*/ 1298 h 1958"/>
                <a:gd name="T28" fmla="*/ 631 w 1669"/>
                <a:gd name="T29" fmla="*/ 1303 h 1958"/>
                <a:gd name="T30" fmla="*/ 692 w 1669"/>
                <a:gd name="T31" fmla="*/ 1405 h 1958"/>
                <a:gd name="T32" fmla="*/ 643 w 1669"/>
                <a:gd name="T33" fmla="*/ 1682 h 1958"/>
                <a:gd name="T34" fmla="*/ 479 w 1669"/>
                <a:gd name="T35" fmla="*/ 1682 h 1958"/>
                <a:gd name="T36" fmla="*/ 413 w 1669"/>
                <a:gd name="T37" fmla="*/ 1748 h 1958"/>
                <a:gd name="T38" fmla="*/ 413 w 1669"/>
                <a:gd name="T39" fmla="*/ 1892 h 1958"/>
                <a:gd name="T40" fmla="*/ 479 w 1669"/>
                <a:gd name="T41" fmla="*/ 1958 h 1958"/>
                <a:gd name="T42" fmla="*/ 1190 w 1669"/>
                <a:gd name="T43" fmla="*/ 1958 h 1958"/>
                <a:gd name="T44" fmla="*/ 1256 w 1669"/>
                <a:gd name="T45" fmla="*/ 1892 h 1958"/>
                <a:gd name="T46" fmla="*/ 1256 w 1669"/>
                <a:gd name="T47" fmla="*/ 1748 h 1958"/>
                <a:gd name="T48" fmla="*/ 1190 w 1669"/>
                <a:gd name="T49" fmla="*/ 1682 h 1958"/>
                <a:gd name="T50" fmla="*/ 1026 w 1669"/>
                <a:gd name="T51" fmla="*/ 1682 h 1958"/>
                <a:gd name="T52" fmla="*/ 978 w 1669"/>
                <a:gd name="T53" fmla="*/ 1405 h 1958"/>
                <a:gd name="T54" fmla="*/ 1038 w 1669"/>
                <a:gd name="T55" fmla="*/ 1303 h 1958"/>
                <a:gd name="T56" fmla="*/ 1038 w 1669"/>
                <a:gd name="T57" fmla="*/ 1298 h 1958"/>
                <a:gd name="T58" fmla="*/ 1038 w 1669"/>
                <a:gd name="T59" fmla="*/ 1288 h 1958"/>
                <a:gd name="T60" fmla="*/ 1448 w 1669"/>
                <a:gd name="T61" fmla="*/ 1017 h 1958"/>
                <a:gd name="T62" fmla="*/ 1455 w 1669"/>
                <a:gd name="T63" fmla="*/ 966 h 1958"/>
                <a:gd name="T64" fmla="*/ 1356 w 1669"/>
                <a:gd name="T65" fmla="*/ 746 h 1958"/>
                <a:gd name="T66" fmla="*/ 1624 w 1669"/>
                <a:gd name="T67" fmla="*/ 417 h 1958"/>
                <a:gd name="T68" fmla="*/ 1644 w 1669"/>
                <a:gd name="T69" fmla="*/ 117 h 1958"/>
                <a:gd name="T70" fmla="*/ 214 w 1669"/>
                <a:gd name="T71" fmla="*/ 374 h 1958"/>
                <a:gd name="T72" fmla="*/ 192 w 1669"/>
                <a:gd name="T73" fmla="*/ 219 h 1958"/>
                <a:gd name="T74" fmla="*/ 299 w 1669"/>
                <a:gd name="T75" fmla="*/ 219 h 1958"/>
                <a:gd name="T76" fmla="*/ 375 w 1669"/>
                <a:gd name="T77" fmla="*/ 264 h 1958"/>
                <a:gd name="T78" fmla="*/ 417 w 1669"/>
                <a:gd name="T79" fmla="*/ 253 h 1958"/>
                <a:gd name="T80" fmla="*/ 417 w 1669"/>
                <a:gd name="T81" fmla="*/ 256 h 1958"/>
                <a:gd name="T82" fmla="*/ 372 w 1669"/>
                <a:gd name="T83" fmla="*/ 580 h 1958"/>
                <a:gd name="T84" fmla="*/ 214 w 1669"/>
                <a:gd name="T85" fmla="*/ 374 h 1958"/>
                <a:gd name="T86" fmla="*/ 565 w 1669"/>
                <a:gd name="T87" fmla="*/ 1078 h 1958"/>
                <a:gd name="T88" fmla="*/ 388 w 1669"/>
                <a:gd name="T89" fmla="*/ 986 h 1958"/>
                <a:gd name="T90" fmla="*/ 375 w 1669"/>
                <a:gd name="T91" fmla="*/ 945 h 1958"/>
                <a:gd name="T92" fmla="*/ 389 w 1669"/>
                <a:gd name="T93" fmla="*/ 920 h 1958"/>
                <a:gd name="T94" fmla="*/ 447 w 1669"/>
                <a:gd name="T95" fmla="*/ 811 h 1958"/>
                <a:gd name="T96" fmla="*/ 528 w 1669"/>
                <a:gd name="T97" fmla="*/ 565 h 1958"/>
                <a:gd name="T98" fmla="*/ 565 w 1669"/>
                <a:gd name="T99" fmla="*/ 372 h 1958"/>
                <a:gd name="T100" fmla="*/ 557 w 1669"/>
                <a:gd name="T101" fmla="*/ 693 h 1958"/>
                <a:gd name="T102" fmla="*/ 524 w 1669"/>
                <a:gd name="T103" fmla="*/ 812 h 1958"/>
                <a:gd name="T104" fmla="*/ 457 w 1669"/>
                <a:gd name="T105" fmla="*/ 955 h 1958"/>
                <a:gd name="T106" fmla="*/ 565 w 1669"/>
                <a:gd name="T107" fmla="*/ 1078 h 1958"/>
                <a:gd name="T108" fmla="*/ 1455 w 1669"/>
                <a:gd name="T109" fmla="*/ 374 h 1958"/>
                <a:gd name="T110" fmla="*/ 1297 w 1669"/>
                <a:gd name="T111" fmla="*/ 580 h 1958"/>
                <a:gd name="T112" fmla="*/ 1252 w 1669"/>
                <a:gd name="T113" fmla="*/ 253 h 1958"/>
                <a:gd name="T114" fmla="*/ 1294 w 1669"/>
                <a:gd name="T115" fmla="*/ 264 h 1958"/>
                <a:gd name="T116" fmla="*/ 1370 w 1669"/>
                <a:gd name="T117" fmla="*/ 219 h 1958"/>
                <a:gd name="T118" fmla="*/ 1478 w 1669"/>
                <a:gd name="T119" fmla="*/ 219 h 1958"/>
                <a:gd name="T120" fmla="*/ 1455 w 1669"/>
                <a:gd name="T121" fmla="*/ 374 h 1958"/>
                <a:gd name="T122" fmla="*/ 1455 w 1669"/>
                <a:gd name="T123" fmla="*/ 374 h 1958"/>
                <a:gd name="T124" fmla="*/ 1455 w 1669"/>
                <a:gd name="T125" fmla="*/ 374 h 1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9" h="1958">
                  <a:moveTo>
                    <a:pt x="1644" y="117"/>
                  </a:moveTo>
                  <a:cubicBezTo>
                    <a:pt x="1637" y="76"/>
                    <a:pt x="1601" y="45"/>
                    <a:pt x="1559" y="45"/>
                  </a:cubicBezTo>
                  <a:cubicBezTo>
                    <a:pt x="1370" y="45"/>
                    <a:pt x="1370" y="45"/>
                    <a:pt x="1370" y="45"/>
                  </a:cubicBezTo>
                  <a:cubicBezTo>
                    <a:pt x="1356" y="18"/>
                    <a:pt x="1327" y="0"/>
                    <a:pt x="1294" y="0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42" y="0"/>
                    <a:pt x="313" y="18"/>
                    <a:pt x="299" y="45"/>
                  </a:cubicBezTo>
                  <a:cubicBezTo>
                    <a:pt x="111" y="45"/>
                    <a:pt x="111" y="45"/>
                    <a:pt x="111" y="45"/>
                  </a:cubicBezTo>
                  <a:cubicBezTo>
                    <a:pt x="68" y="45"/>
                    <a:pt x="32" y="76"/>
                    <a:pt x="25" y="117"/>
                  </a:cubicBezTo>
                  <a:cubicBezTo>
                    <a:pt x="24" y="123"/>
                    <a:pt x="0" y="263"/>
                    <a:pt x="46" y="417"/>
                  </a:cubicBezTo>
                  <a:cubicBezTo>
                    <a:pt x="78" y="529"/>
                    <a:pt x="151" y="663"/>
                    <a:pt x="313" y="746"/>
                  </a:cubicBezTo>
                  <a:cubicBezTo>
                    <a:pt x="287" y="813"/>
                    <a:pt x="254" y="886"/>
                    <a:pt x="214" y="966"/>
                  </a:cubicBezTo>
                  <a:cubicBezTo>
                    <a:pt x="206" y="983"/>
                    <a:pt x="208" y="1003"/>
                    <a:pt x="221" y="1017"/>
                  </a:cubicBezTo>
                  <a:cubicBezTo>
                    <a:pt x="344" y="1153"/>
                    <a:pt x="483" y="1244"/>
                    <a:pt x="631" y="1288"/>
                  </a:cubicBezTo>
                  <a:cubicBezTo>
                    <a:pt x="631" y="1291"/>
                    <a:pt x="631" y="1294"/>
                    <a:pt x="631" y="1298"/>
                  </a:cubicBezTo>
                  <a:cubicBezTo>
                    <a:pt x="631" y="1303"/>
                    <a:pt x="631" y="1303"/>
                    <a:pt x="631" y="1303"/>
                  </a:cubicBezTo>
                  <a:cubicBezTo>
                    <a:pt x="631" y="1347"/>
                    <a:pt x="655" y="1385"/>
                    <a:pt x="692" y="1405"/>
                  </a:cubicBezTo>
                  <a:cubicBezTo>
                    <a:pt x="697" y="1475"/>
                    <a:pt x="681" y="1590"/>
                    <a:pt x="643" y="1682"/>
                  </a:cubicBezTo>
                  <a:cubicBezTo>
                    <a:pt x="479" y="1682"/>
                    <a:pt x="479" y="1682"/>
                    <a:pt x="479" y="1682"/>
                  </a:cubicBezTo>
                  <a:cubicBezTo>
                    <a:pt x="443" y="1682"/>
                    <a:pt x="413" y="1711"/>
                    <a:pt x="413" y="1748"/>
                  </a:cubicBezTo>
                  <a:cubicBezTo>
                    <a:pt x="413" y="1892"/>
                    <a:pt x="413" y="1892"/>
                    <a:pt x="413" y="1892"/>
                  </a:cubicBezTo>
                  <a:cubicBezTo>
                    <a:pt x="413" y="1929"/>
                    <a:pt x="443" y="1958"/>
                    <a:pt x="479" y="1958"/>
                  </a:cubicBezTo>
                  <a:cubicBezTo>
                    <a:pt x="1190" y="1958"/>
                    <a:pt x="1190" y="1958"/>
                    <a:pt x="1190" y="1958"/>
                  </a:cubicBezTo>
                  <a:cubicBezTo>
                    <a:pt x="1226" y="1958"/>
                    <a:pt x="1256" y="1929"/>
                    <a:pt x="1256" y="1892"/>
                  </a:cubicBezTo>
                  <a:cubicBezTo>
                    <a:pt x="1256" y="1748"/>
                    <a:pt x="1256" y="1748"/>
                    <a:pt x="1256" y="1748"/>
                  </a:cubicBezTo>
                  <a:cubicBezTo>
                    <a:pt x="1256" y="1711"/>
                    <a:pt x="1226" y="1682"/>
                    <a:pt x="1190" y="1682"/>
                  </a:cubicBezTo>
                  <a:cubicBezTo>
                    <a:pt x="1026" y="1682"/>
                    <a:pt x="1026" y="1682"/>
                    <a:pt x="1026" y="1682"/>
                  </a:cubicBezTo>
                  <a:cubicBezTo>
                    <a:pt x="988" y="1590"/>
                    <a:pt x="972" y="1475"/>
                    <a:pt x="978" y="1405"/>
                  </a:cubicBezTo>
                  <a:cubicBezTo>
                    <a:pt x="1014" y="1385"/>
                    <a:pt x="1038" y="1347"/>
                    <a:pt x="1038" y="1303"/>
                  </a:cubicBezTo>
                  <a:cubicBezTo>
                    <a:pt x="1038" y="1298"/>
                    <a:pt x="1038" y="1298"/>
                    <a:pt x="1038" y="1298"/>
                  </a:cubicBezTo>
                  <a:cubicBezTo>
                    <a:pt x="1038" y="1294"/>
                    <a:pt x="1038" y="1291"/>
                    <a:pt x="1038" y="1288"/>
                  </a:cubicBezTo>
                  <a:cubicBezTo>
                    <a:pt x="1186" y="1244"/>
                    <a:pt x="1325" y="1153"/>
                    <a:pt x="1448" y="1017"/>
                  </a:cubicBezTo>
                  <a:cubicBezTo>
                    <a:pt x="1461" y="1003"/>
                    <a:pt x="1463" y="983"/>
                    <a:pt x="1455" y="966"/>
                  </a:cubicBezTo>
                  <a:cubicBezTo>
                    <a:pt x="1415" y="886"/>
                    <a:pt x="1383" y="813"/>
                    <a:pt x="1356" y="746"/>
                  </a:cubicBezTo>
                  <a:cubicBezTo>
                    <a:pt x="1518" y="663"/>
                    <a:pt x="1591" y="529"/>
                    <a:pt x="1624" y="417"/>
                  </a:cubicBezTo>
                  <a:cubicBezTo>
                    <a:pt x="1669" y="263"/>
                    <a:pt x="1645" y="123"/>
                    <a:pt x="1644" y="117"/>
                  </a:cubicBezTo>
                  <a:close/>
                  <a:moveTo>
                    <a:pt x="214" y="374"/>
                  </a:moveTo>
                  <a:cubicBezTo>
                    <a:pt x="196" y="316"/>
                    <a:pt x="192" y="261"/>
                    <a:pt x="192" y="219"/>
                  </a:cubicBezTo>
                  <a:cubicBezTo>
                    <a:pt x="299" y="219"/>
                    <a:pt x="299" y="219"/>
                    <a:pt x="299" y="219"/>
                  </a:cubicBezTo>
                  <a:cubicBezTo>
                    <a:pt x="313" y="246"/>
                    <a:pt x="342" y="264"/>
                    <a:pt x="375" y="264"/>
                  </a:cubicBezTo>
                  <a:cubicBezTo>
                    <a:pt x="390" y="264"/>
                    <a:pt x="404" y="260"/>
                    <a:pt x="417" y="253"/>
                  </a:cubicBezTo>
                  <a:cubicBezTo>
                    <a:pt x="417" y="254"/>
                    <a:pt x="417" y="255"/>
                    <a:pt x="417" y="256"/>
                  </a:cubicBezTo>
                  <a:cubicBezTo>
                    <a:pt x="424" y="322"/>
                    <a:pt x="418" y="426"/>
                    <a:pt x="372" y="580"/>
                  </a:cubicBezTo>
                  <a:cubicBezTo>
                    <a:pt x="295" y="533"/>
                    <a:pt x="241" y="464"/>
                    <a:pt x="214" y="374"/>
                  </a:cubicBezTo>
                  <a:close/>
                  <a:moveTo>
                    <a:pt x="565" y="1078"/>
                  </a:moveTo>
                  <a:cubicBezTo>
                    <a:pt x="498" y="1095"/>
                    <a:pt x="425" y="1035"/>
                    <a:pt x="388" y="986"/>
                  </a:cubicBezTo>
                  <a:cubicBezTo>
                    <a:pt x="379" y="973"/>
                    <a:pt x="371" y="961"/>
                    <a:pt x="375" y="945"/>
                  </a:cubicBezTo>
                  <a:cubicBezTo>
                    <a:pt x="377" y="936"/>
                    <a:pt x="384" y="928"/>
                    <a:pt x="389" y="920"/>
                  </a:cubicBezTo>
                  <a:cubicBezTo>
                    <a:pt x="412" y="886"/>
                    <a:pt x="431" y="849"/>
                    <a:pt x="447" y="811"/>
                  </a:cubicBezTo>
                  <a:cubicBezTo>
                    <a:pt x="482" y="732"/>
                    <a:pt x="509" y="649"/>
                    <a:pt x="528" y="565"/>
                  </a:cubicBezTo>
                  <a:cubicBezTo>
                    <a:pt x="543" y="501"/>
                    <a:pt x="553" y="437"/>
                    <a:pt x="565" y="372"/>
                  </a:cubicBezTo>
                  <a:cubicBezTo>
                    <a:pt x="582" y="478"/>
                    <a:pt x="578" y="588"/>
                    <a:pt x="557" y="693"/>
                  </a:cubicBezTo>
                  <a:cubicBezTo>
                    <a:pt x="549" y="733"/>
                    <a:pt x="538" y="773"/>
                    <a:pt x="524" y="812"/>
                  </a:cubicBezTo>
                  <a:cubicBezTo>
                    <a:pt x="507" y="861"/>
                    <a:pt x="486" y="912"/>
                    <a:pt x="457" y="955"/>
                  </a:cubicBezTo>
                  <a:cubicBezTo>
                    <a:pt x="487" y="1001"/>
                    <a:pt x="522" y="1045"/>
                    <a:pt x="565" y="1078"/>
                  </a:cubicBezTo>
                  <a:close/>
                  <a:moveTo>
                    <a:pt x="1455" y="374"/>
                  </a:moveTo>
                  <a:cubicBezTo>
                    <a:pt x="1428" y="464"/>
                    <a:pt x="1375" y="533"/>
                    <a:pt x="1297" y="580"/>
                  </a:cubicBezTo>
                  <a:cubicBezTo>
                    <a:pt x="1251" y="427"/>
                    <a:pt x="1244" y="323"/>
                    <a:pt x="1252" y="253"/>
                  </a:cubicBezTo>
                  <a:cubicBezTo>
                    <a:pt x="1265" y="260"/>
                    <a:pt x="1279" y="264"/>
                    <a:pt x="1294" y="264"/>
                  </a:cubicBezTo>
                  <a:cubicBezTo>
                    <a:pt x="1327" y="264"/>
                    <a:pt x="1356" y="246"/>
                    <a:pt x="1370" y="219"/>
                  </a:cubicBezTo>
                  <a:cubicBezTo>
                    <a:pt x="1478" y="219"/>
                    <a:pt x="1478" y="219"/>
                    <a:pt x="1478" y="219"/>
                  </a:cubicBezTo>
                  <a:cubicBezTo>
                    <a:pt x="1478" y="261"/>
                    <a:pt x="1473" y="316"/>
                    <a:pt x="1455" y="374"/>
                  </a:cubicBezTo>
                  <a:close/>
                  <a:moveTo>
                    <a:pt x="1455" y="374"/>
                  </a:moveTo>
                  <a:cubicBezTo>
                    <a:pt x="1455" y="374"/>
                    <a:pt x="1455" y="374"/>
                    <a:pt x="1455" y="37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 noEditPoints="1"/>
            </p:cNvSpPr>
            <p:nvPr/>
          </p:nvSpPr>
          <p:spPr bwMode="auto">
            <a:xfrm flipH="1">
              <a:off x="4363740" y="2135454"/>
              <a:ext cx="347280" cy="359682"/>
            </a:xfrm>
            <a:custGeom>
              <a:avLst/>
              <a:gdLst>
                <a:gd name="T0" fmla="*/ 30 w 54"/>
                <a:gd name="T1" fmla="*/ 7 h 56"/>
                <a:gd name="T2" fmla="*/ 36 w 54"/>
                <a:gd name="T3" fmla="*/ 4 h 56"/>
                <a:gd name="T4" fmla="*/ 38 w 54"/>
                <a:gd name="T5" fmla="*/ 0 h 56"/>
                <a:gd name="T6" fmla="*/ 41 w 54"/>
                <a:gd name="T7" fmla="*/ 5 h 56"/>
                <a:gd name="T8" fmla="*/ 46 w 54"/>
                <a:gd name="T9" fmla="*/ 5 h 56"/>
                <a:gd name="T10" fmla="*/ 43 w 54"/>
                <a:gd name="T11" fmla="*/ 10 h 56"/>
                <a:gd name="T12" fmla="*/ 44 w 54"/>
                <a:gd name="T13" fmla="*/ 15 h 56"/>
                <a:gd name="T14" fmla="*/ 38 w 54"/>
                <a:gd name="T15" fmla="*/ 13 h 56"/>
                <a:gd name="T16" fmla="*/ 34 w 54"/>
                <a:gd name="T17" fmla="*/ 16 h 56"/>
                <a:gd name="T18" fmla="*/ 34 w 54"/>
                <a:gd name="T19" fmla="*/ 10 h 56"/>
                <a:gd name="T20" fmla="*/ 34 w 54"/>
                <a:gd name="T21" fmla="*/ 21 h 56"/>
                <a:gd name="T22" fmla="*/ 26 w 54"/>
                <a:gd name="T23" fmla="*/ 18 h 56"/>
                <a:gd name="T24" fmla="*/ 21 w 54"/>
                <a:gd name="T25" fmla="*/ 9 h 56"/>
                <a:gd name="T26" fmla="*/ 16 w 54"/>
                <a:gd name="T27" fmla="*/ 16 h 56"/>
                <a:gd name="T28" fmla="*/ 6 w 54"/>
                <a:gd name="T29" fmla="*/ 17 h 56"/>
                <a:gd name="T30" fmla="*/ 11 w 54"/>
                <a:gd name="T31" fmla="*/ 24 h 56"/>
                <a:gd name="T32" fmla="*/ 9 w 54"/>
                <a:gd name="T33" fmla="*/ 34 h 56"/>
                <a:gd name="T34" fmla="*/ 17 w 54"/>
                <a:gd name="T35" fmla="*/ 32 h 56"/>
                <a:gd name="T36" fmla="*/ 26 w 54"/>
                <a:gd name="T37" fmla="*/ 37 h 56"/>
                <a:gd name="T38" fmla="*/ 27 w 54"/>
                <a:gd name="T39" fmla="*/ 28 h 56"/>
                <a:gd name="T40" fmla="*/ 34 w 54"/>
                <a:gd name="T41" fmla="*/ 21 h 56"/>
                <a:gd name="T42" fmla="*/ 8 w 54"/>
                <a:gd name="T43" fmla="*/ 12 h 56"/>
                <a:gd name="T44" fmla="*/ 8 w 54"/>
                <a:gd name="T45" fmla="*/ 9 h 56"/>
                <a:gd name="T46" fmla="*/ 9 w 54"/>
                <a:gd name="T47" fmla="*/ 6 h 56"/>
                <a:gd name="T48" fmla="*/ 7 w 54"/>
                <a:gd name="T49" fmla="*/ 6 h 56"/>
                <a:gd name="T50" fmla="*/ 5 w 54"/>
                <a:gd name="T51" fmla="*/ 4 h 56"/>
                <a:gd name="T52" fmla="*/ 3 w 54"/>
                <a:gd name="T53" fmla="*/ 6 h 56"/>
                <a:gd name="T54" fmla="*/ 0 w 54"/>
                <a:gd name="T55" fmla="*/ 7 h 56"/>
                <a:gd name="T56" fmla="*/ 2 w 54"/>
                <a:gd name="T57" fmla="*/ 9 h 56"/>
                <a:gd name="T58" fmla="*/ 2 w 54"/>
                <a:gd name="T59" fmla="*/ 12 h 56"/>
                <a:gd name="T60" fmla="*/ 5 w 54"/>
                <a:gd name="T61" fmla="*/ 11 h 56"/>
                <a:gd name="T62" fmla="*/ 52 w 54"/>
                <a:gd name="T63" fmla="*/ 50 h 56"/>
                <a:gd name="T64" fmla="*/ 30 w 54"/>
                <a:gd name="T65" fmla="*/ 27 h 56"/>
                <a:gd name="T66" fmla="*/ 29 w 54"/>
                <a:gd name="T67" fmla="*/ 37 h 56"/>
                <a:gd name="T68" fmla="*/ 51 w 54"/>
                <a:gd name="T69" fmla="*/ 55 h 56"/>
                <a:gd name="T70" fmla="*/ 52 w 54"/>
                <a:gd name="T71" fmla="*/ 50 h 56"/>
                <a:gd name="T72" fmla="*/ 52 w 54"/>
                <a:gd name="T73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4" h="56">
                  <a:moveTo>
                    <a:pt x="30" y="7"/>
                  </a:moveTo>
                  <a:cubicBezTo>
                    <a:pt x="30" y="7"/>
                    <a:pt x="30" y="7"/>
                    <a:pt x="30" y="7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5"/>
                    <a:pt x="35" y="5"/>
                    <a:pt x="36" y="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8" y="0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1" y="5"/>
                    <a:pt x="41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10"/>
                    <a:pt x="43" y="10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9" y="13"/>
                    <a:pt x="39" y="13"/>
                    <a:pt x="38" y="13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0"/>
                    <a:pt x="34" y="10"/>
                  </a:cubicBezTo>
                  <a:lnTo>
                    <a:pt x="30" y="7"/>
                  </a:lnTo>
                  <a:close/>
                  <a:moveTo>
                    <a:pt x="34" y="21"/>
                  </a:moveTo>
                  <a:cubicBezTo>
                    <a:pt x="34" y="21"/>
                    <a:pt x="34" y="20"/>
                    <a:pt x="33" y="20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5" y="18"/>
                    <a:pt x="24" y="17"/>
                    <a:pt x="24" y="17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8"/>
                    <a:pt x="20" y="9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5" y="17"/>
                    <a:pt x="14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5"/>
                    <a:pt x="9" y="35"/>
                    <a:pt x="10" y="35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8" y="32"/>
                    <a:pt x="19" y="32"/>
                    <a:pt x="20" y="32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7" y="37"/>
                    <a:pt x="27" y="37"/>
                    <a:pt x="27" y="36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6" y="27"/>
                    <a:pt x="27" y="26"/>
                    <a:pt x="27" y="26"/>
                  </a:cubicBezTo>
                  <a:lnTo>
                    <a:pt x="34" y="21"/>
                  </a:lnTo>
                  <a:close/>
                  <a:moveTo>
                    <a:pt x="6" y="11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9" y="6"/>
                    <a:pt x="9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10"/>
                    <a:pt x="3" y="10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3" y="13"/>
                    <a:pt x="3" y="13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6" y="11"/>
                  </a:cubicBezTo>
                  <a:close/>
                  <a:moveTo>
                    <a:pt x="52" y="50"/>
                  </a:moveTo>
                  <a:cubicBezTo>
                    <a:pt x="47" y="45"/>
                    <a:pt x="47" y="45"/>
                    <a:pt x="47" y="45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29" y="28"/>
                    <a:pt x="29" y="29"/>
                    <a:pt x="29" y="30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9" y="56"/>
                    <a:pt x="50" y="56"/>
                    <a:pt x="51" y="5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4" y="53"/>
                    <a:pt x="53" y="51"/>
                    <a:pt x="52" y="50"/>
                  </a:cubicBezTo>
                  <a:close/>
                  <a:moveTo>
                    <a:pt x="52" y="50"/>
                  </a:moveTo>
                  <a:cubicBezTo>
                    <a:pt x="52" y="50"/>
                    <a:pt x="52" y="50"/>
                    <a:pt x="52" y="5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4" name="Group 17"/>
            <p:cNvGrpSpPr>
              <a:grpSpLocks noChangeAspect="1"/>
            </p:cNvGrpSpPr>
            <p:nvPr/>
          </p:nvGrpSpPr>
          <p:grpSpPr bwMode="auto">
            <a:xfrm>
              <a:off x="4347114" y="3167722"/>
              <a:ext cx="439458" cy="482268"/>
              <a:chOff x="3448" y="2012"/>
              <a:chExt cx="349" cy="383"/>
            </a:xfrm>
            <a:solidFill>
              <a:schemeClr val="bg1"/>
            </a:solidFill>
          </p:grpSpPr>
          <p:sp>
            <p:nvSpPr>
              <p:cNvPr id="29" name="Freeform 18"/>
              <p:cNvSpPr>
                <a:spLocks noEditPoints="1"/>
              </p:cNvSpPr>
              <p:nvPr/>
            </p:nvSpPr>
            <p:spPr bwMode="auto">
              <a:xfrm>
                <a:off x="3490" y="2012"/>
                <a:ext cx="83" cy="83"/>
              </a:xfrm>
              <a:custGeom>
                <a:avLst/>
                <a:gdLst>
                  <a:gd name="T0" fmla="*/ 85 w 85"/>
                  <a:gd name="T1" fmla="*/ 42 h 85"/>
                  <a:gd name="T2" fmla="*/ 43 w 85"/>
                  <a:gd name="T3" fmla="*/ 85 h 85"/>
                  <a:gd name="T4" fmla="*/ 0 w 85"/>
                  <a:gd name="T5" fmla="*/ 42 h 85"/>
                  <a:gd name="T6" fmla="*/ 43 w 85"/>
                  <a:gd name="T7" fmla="*/ 0 h 85"/>
                  <a:gd name="T8" fmla="*/ 85 w 85"/>
                  <a:gd name="T9" fmla="*/ 42 h 85"/>
                  <a:gd name="T10" fmla="*/ 85 w 85"/>
                  <a:gd name="T11" fmla="*/ 42 h 85"/>
                  <a:gd name="T12" fmla="*/ 85 w 85"/>
                  <a:gd name="T13" fmla="*/ 4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85">
                    <a:moveTo>
                      <a:pt x="85" y="42"/>
                    </a:moveTo>
                    <a:cubicBezTo>
                      <a:pt x="85" y="66"/>
                      <a:pt x="66" y="85"/>
                      <a:pt x="43" y="85"/>
                    </a:cubicBezTo>
                    <a:cubicBezTo>
                      <a:pt x="19" y="85"/>
                      <a:pt x="0" y="66"/>
                      <a:pt x="0" y="42"/>
                    </a:cubicBezTo>
                    <a:cubicBezTo>
                      <a:pt x="0" y="19"/>
                      <a:pt x="19" y="0"/>
                      <a:pt x="43" y="0"/>
                    </a:cubicBezTo>
                    <a:cubicBezTo>
                      <a:pt x="66" y="0"/>
                      <a:pt x="85" y="19"/>
                      <a:pt x="85" y="42"/>
                    </a:cubicBezTo>
                    <a:close/>
                    <a:moveTo>
                      <a:pt x="85" y="42"/>
                    </a:moveTo>
                    <a:cubicBezTo>
                      <a:pt x="85" y="42"/>
                      <a:pt x="85" y="42"/>
                      <a:pt x="85" y="4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19"/>
              <p:cNvSpPr>
                <a:spLocks noEditPoints="1"/>
              </p:cNvSpPr>
              <p:nvPr/>
            </p:nvSpPr>
            <p:spPr bwMode="auto">
              <a:xfrm>
                <a:off x="3627" y="2012"/>
                <a:ext cx="82" cy="83"/>
              </a:xfrm>
              <a:custGeom>
                <a:avLst/>
                <a:gdLst>
                  <a:gd name="T0" fmla="*/ 84 w 84"/>
                  <a:gd name="T1" fmla="*/ 42 h 85"/>
                  <a:gd name="T2" fmla="*/ 42 w 84"/>
                  <a:gd name="T3" fmla="*/ 85 h 85"/>
                  <a:gd name="T4" fmla="*/ 0 w 84"/>
                  <a:gd name="T5" fmla="*/ 42 h 85"/>
                  <a:gd name="T6" fmla="*/ 42 w 84"/>
                  <a:gd name="T7" fmla="*/ 0 h 85"/>
                  <a:gd name="T8" fmla="*/ 84 w 84"/>
                  <a:gd name="T9" fmla="*/ 42 h 85"/>
                  <a:gd name="T10" fmla="*/ 84 w 84"/>
                  <a:gd name="T11" fmla="*/ 42 h 85"/>
                  <a:gd name="T12" fmla="*/ 84 w 84"/>
                  <a:gd name="T13" fmla="*/ 4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85">
                    <a:moveTo>
                      <a:pt x="84" y="42"/>
                    </a:moveTo>
                    <a:cubicBezTo>
                      <a:pt x="84" y="66"/>
                      <a:pt x="65" y="85"/>
                      <a:pt x="42" y="85"/>
                    </a:cubicBezTo>
                    <a:cubicBezTo>
                      <a:pt x="18" y="85"/>
                      <a:pt x="0" y="66"/>
                      <a:pt x="0" y="42"/>
                    </a:cubicBezTo>
                    <a:cubicBezTo>
                      <a:pt x="0" y="19"/>
                      <a:pt x="18" y="0"/>
                      <a:pt x="42" y="0"/>
                    </a:cubicBezTo>
                    <a:cubicBezTo>
                      <a:pt x="65" y="0"/>
                      <a:pt x="84" y="19"/>
                      <a:pt x="84" y="42"/>
                    </a:cubicBezTo>
                    <a:close/>
                    <a:moveTo>
                      <a:pt x="84" y="42"/>
                    </a:moveTo>
                    <a:cubicBezTo>
                      <a:pt x="84" y="42"/>
                      <a:pt x="84" y="42"/>
                      <a:pt x="84" y="4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20"/>
              <p:cNvSpPr>
                <a:spLocks noEditPoints="1"/>
              </p:cNvSpPr>
              <p:nvPr/>
            </p:nvSpPr>
            <p:spPr bwMode="auto">
              <a:xfrm>
                <a:off x="3694" y="2344"/>
                <a:ext cx="43" cy="51"/>
              </a:xfrm>
              <a:custGeom>
                <a:avLst/>
                <a:gdLst>
                  <a:gd name="T0" fmla="*/ 0 w 44"/>
                  <a:gd name="T1" fmla="*/ 0 h 53"/>
                  <a:gd name="T2" fmla="*/ 0 w 44"/>
                  <a:gd name="T3" fmla="*/ 30 h 53"/>
                  <a:gd name="T4" fmla="*/ 22 w 44"/>
                  <a:gd name="T5" fmla="*/ 53 h 53"/>
                  <a:gd name="T6" fmla="*/ 22 w 44"/>
                  <a:gd name="T7" fmla="*/ 53 h 53"/>
                  <a:gd name="T8" fmla="*/ 44 w 44"/>
                  <a:gd name="T9" fmla="*/ 30 h 53"/>
                  <a:gd name="T10" fmla="*/ 44 w 44"/>
                  <a:gd name="T11" fmla="*/ 0 h 53"/>
                  <a:gd name="T12" fmla="*/ 0 w 44"/>
                  <a:gd name="T13" fmla="*/ 0 h 53"/>
                  <a:gd name="T14" fmla="*/ 0 w 44"/>
                  <a:gd name="T15" fmla="*/ 0 h 53"/>
                  <a:gd name="T16" fmla="*/ 0 w 44"/>
                  <a:gd name="T1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53">
                    <a:moveTo>
                      <a:pt x="0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43"/>
                      <a:pt x="10" y="53"/>
                      <a:pt x="22" y="53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34" y="53"/>
                      <a:pt x="44" y="43"/>
                      <a:pt x="44" y="30"/>
                    </a:cubicBezTo>
                    <a:cubicBezTo>
                      <a:pt x="44" y="0"/>
                      <a:pt x="44" y="0"/>
                      <a:pt x="44" y="0"/>
                    </a:cubicBezTo>
                    <a:lnTo>
                      <a:pt x="0" y="0"/>
                    </a:ln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21"/>
              <p:cNvSpPr>
                <a:spLocks noEditPoints="1"/>
              </p:cNvSpPr>
              <p:nvPr/>
            </p:nvSpPr>
            <p:spPr bwMode="auto">
              <a:xfrm>
                <a:off x="3448" y="2092"/>
                <a:ext cx="349" cy="303"/>
              </a:xfrm>
              <a:custGeom>
                <a:avLst/>
                <a:gdLst>
                  <a:gd name="T0" fmla="*/ 327 w 359"/>
                  <a:gd name="T1" fmla="*/ 159 h 312"/>
                  <a:gd name="T2" fmla="*/ 312 w 359"/>
                  <a:gd name="T3" fmla="*/ 142 h 312"/>
                  <a:gd name="T4" fmla="*/ 312 w 359"/>
                  <a:gd name="T5" fmla="*/ 138 h 312"/>
                  <a:gd name="T6" fmla="*/ 284 w 359"/>
                  <a:gd name="T7" fmla="*/ 26 h 312"/>
                  <a:gd name="T8" fmla="*/ 254 w 359"/>
                  <a:gd name="T9" fmla="*/ 0 h 312"/>
                  <a:gd name="T10" fmla="*/ 254 w 359"/>
                  <a:gd name="T11" fmla="*/ 0 h 312"/>
                  <a:gd name="T12" fmla="*/ 244 w 359"/>
                  <a:gd name="T13" fmla="*/ 1 h 312"/>
                  <a:gd name="T14" fmla="*/ 235 w 359"/>
                  <a:gd name="T15" fmla="*/ 4 h 312"/>
                  <a:gd name="T16" fmla="*/ 213 w 359"/>
                  <a:gd name="T17" fmla="*/ 34 h 312"/>
                  <a:gd name="T18" fmla="*/ 212 w 359"/>
                  <a:gd name="T19" fmla="*/ 36 h 312"/>
                  <a:gd name="T20" fmla="*/ 201 w 359"/>
                  <a:gd name="T21" fmla="*/ 74 h 312"/>
                  <a:gd name="T22" fmla="*/ 154 w 359"/>
                  <a:gd name="T23" fmla="*/ 82 h 312"/>
                  <a:gd name="T24" fmla="*/ 140 w 359"/>
                  <a:gd name="T25" fmla="*/ 90 h 312"/>
                  <a:gd name="T26" fmla="*/ 111 w 359"/>
                  <a:gd name="T27" fmla="*/ 78 h 312"/>
                  <a:gd name="T28" fmla="*/ 99 w 359"/>
                  <a:gd name="T29" fmla="*/ 36 h 312"/>
                  <a:gd name="T30" fmla="*/ 99 w 359"/>
                  <a:gd name="T31" fmla="*/ 34 h 312"/>
                  <a:gd name="T32" fmla="*/ 76 w 359"/>
                  <a:gd name="T33" fmla="*/ 4 h 312"/>
                  <a:gd name="T34" fmla="*/ 68 w 359"/>
                  <a:gd name="T35" fmla="*/ 1 h 312"/>
                  <a:gd name="T36" fmla="*/ 58 w 359"/>
                  <a:gd name="T37" fmla="*/ 0 h 312"/>
                  <a:gd name="T38" fmla="*/ 58 w 359"/>
                  <a:gd name="T39" fmla="*/ 0 h 312"/>
                  <a:gd name="T40" fmla="*/ 22 w 359"/>
                  <a:gd name="T41" fmla="*/ 26 h 312"/>
                  <a:gd name="T42" fmla="*/ 3 w 359"/>
                  <a:gd name="T43" fmla="*/ 117 h 312"/>
                  <a:gd name="T44" fmla="*/ 14 w 359"/>
                  <a:gd name="T45" fmla="*/ 148 h 312"/>
                  <a:gd name="T46" fmla="*/ 14 w 359"/>
                  <a:gd name="T47" fmla="*/ 289 h 312"/>
                  <a:gd name="T48" fmla="*/ 37 w 359"/>
                  <a:gd name="T49" fmla="*/ 312 h 312"/>
                  <a:gd name="T50" fmla="*/ 59 w 359"/>
                  <a:gd name="T51" fmla="*/ 289 h 312"/>
                  <a:gd name="T52" fmla="*/ 59 w 359"/>
                  <a:gd name="T53" fmla="*/ 156 h 312"/>
                  <a:gd name="T54" fmla="*/ 79 w 359"/>
                  <a:gd name="T55" fmla="*/ 134 h 312"/>
                  <a:gd name="T56" fmla="*/ 86 w 359"/>
                  <a:gd name="T57" fmla="*/ 99 h 312"/>
                  <a:gd name="T58" fmla="*/ 152 w 359"/>
                  <a:gd name="T59" fmla="*/ 126 h 312"/>
                  <a:gd name="T60" fmla="*/ 154 w 359"/>
                  <a:gd name="T61" fmla="*/ 126 h 312"/>
                  <a:gd name="T62" fmla="*/ 170 w 359"/>
                  <a:gd name="T63" fmla="*/ 115 h 312"/>
                  <a:gd name="T64" fmla="*/ 225 w 359"/>
                  <a:gd name="T65" fmla="*/ 96 h 312"/>
                  <a:gd name="T66" fmla="*/ 233 w 359"/>
                  <a:gd name="T67" fmla="*/ 134 h 312"/>
                  <a:gd name="T68" fmla="*/ 249 w 359"/>
                  <a:gd name="T69" fmla="*/ 154 h 312"/>
                  <a:gd name="T70" fmla="*/ 260 w 359"/>
                  <a:gd name="T71" fmla="*/ 154 h 312"/>
                  <a:gd name="T72" fmla="*/ 273 w 359"/>
                  <a:gd name="T73" fmla="*/ 139 h 312"/>
                  <a:gd name="T74" fmla="*/ 253 w 359"/>
                  <a:gd name="T75" fmla="*/ 71 h 312"/>
                  <a:gd name="T76" fmla="*/ 258 w 359"/>
                  <a:gd name="T77" fmla="*/ 68 h 312"/>
                  <a:gd name="T78" fmla="*/ 279 w 359"/>
                  <a:gd name="T79" fmla="*/ 142 h 312"/>
                  <a:gd name="T80" fmla="*/ 264 w 359"/>
                  <a:gd name="T81" fmla="*/ 159 h 312"/>
                  <a:gd name="T82" fmla="*/ 232 w 359"/>
                  <a:gd name="T83" fmla="*/ 159 h 312"/>
                  <a:gd name="T84" fmla="*/ 232 w 359"/>
                  <a:gd name="T85" fmla="*/ 253 h 312"/>
                  <a:gd name="T86" fmla="*/ 359 w 359"/>
                  <a:gd name="T87" fmla="*/ 253 h 312"/>
                  <a:gd name="T88" fmla="*/ 359 w 359"/>
                  <a:gd name="T89" fmla="*/ 159 h 312"/>
                  <a:gd name="T90" fmla="*/ 327 w 359"/>
                  <a:gd name="T91" fmla="*/ 159 h 312"/>
                  <a:gd name="T92" fmla="*/ 275 w 359"/>
                  <a:gd name="T93" fmla="*/ 159 h 312"/>
                  <a:gd name="T94" fmla="*/ 284 w 359"/>
                  <a:gd name="T95" fmla="*/ 152 h 312"/>
                  <a:gd name="T96" fmla="*/ 296 w 359"/>
                  <a:gd name="T97" fmla="*/ 157 h 312"/>
                  <a:gd name="T98" fmla="*/ 299 w 359"/>
                  <a:gd name="T99" fmla="*/ 157 h 312"/>
                  <a:gd name="T100" fmla="*/ 308 w 359"/>
                  <a:gd name="T101" fmla="*/ 152 h 312"/>
                  <a:gd name="T102" fmla="*/ 316 w 359"/>
                  <a:gd name="T103" fmla="*/ 159 h 312"/>
                  <a:gd name="T104" fmla="*/ 275 w 359"/>
                  <a:gd name="T105" fmla="*/ 159 h 312"/>
                  <a:gd name="T106" fmla="*/ 275 w 359"/>
                  <a:gd name="T107" fmla="*/ 159 h 312"/>
                  <a:gd name="T108" fmla="*/ 275 w 359"/>
                  <a:gd name="T109" fmla="*/ 159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59" h="312">
                    <a:moveTo>
                      <a:pt x="327" y="159"/>
                    </a:moveTo>
                    <a:cubicBezTo>
                      <a:pt x="326" y="151"/>
                      <a:pt x="320" y="144"/>
                      <a:pt x="312" y="142"/>
                    </a:cubicBezTo>
                    <a:cubicBezTo>
                      <a:pt x="312" y="141"/>
                      <a:pt x="312" y="139"/>
                      <a:pt x="312" y="138"/>
                    </a:cubicBezTo>
                    <a:cubicBezTo>
                      <a:pt x="310" y="127"/>
                      <a:pt x="284" y="26"/>
                      <a:pt x="284" y="26"/>
                    </a:cubicBezTo>
                    <a:cubicBezTo>
                      <a:pt x="280" y="9"/>
                      <a:pt x="269" y="1"/>
                      <a:pt x="254" y="0"/>
                    </a:cubicBezTo>
                    <a:cubicBezTo>
                      <a:pt x="254" y="0"/>
                      <a:pt x="254" y="0"/>
                      <a:pt x="254" y="0"/>
                    </a:cubicBezTo>
                    <a:cubicBezTo>
                      <a:pt x="254" y="0"/>
                      <a:pt x="249" y="0"/>
                      <a:pt x="244" y="1"/>
                    </a:cubicBezTo>
                    <a:cubicBezTo>
                      <a:pt x="239" y="2"/>
                      <a:pt x="235" y="4"/>
                      <a:pt x="235" y="4"/>
                    </a:cubicBezTo>
                    <a:cubicBezTo>
                      <a:pt x="225" y="10"/>
                      <a:pt x="214" y="20"/>
                      <a:pt x="213" y="34"/>
                    </a:cubicBezTo>
                    <a:cubicBezTo>
                      <a:pt x="213" y="34"/>
                      <a:pt x="213" y="35"/>
                      <a:pt x="212" y="36"/>
                    </a:cubicBezTo>
                    <a:cubicBezTo>
                      <a:pt x="210" y="56"/>
                      <a:pt x="207" y="68"/>
                      <a:pt x="201" y="74"/>
                    </a:cubicBezTo>
                    <a:cubicBezTo>
                      <a:pt x="194" y="80"/>
                      <a:pt x="180" y="82"/>
                      <a:pt x="154" y="82"/>
                    </a:cubicBezTo>
                    <a:cubicBezTo>
                      <a:pt x="148" y="82"/>
                      <a:pt x="143" y="86"/>
                      <a:pt x="140" y="90"/>
                    </a:cubicBezTo>
                    <a:cubicBezTo>
                      <a:pt x="125" y="87"/>
                      <a:pt x="116" y="83"/>
                      <a:pt x="111" y="78"/>
                    </a:cubicBezTo>
                    <a:cubicBezTo>
                      <a:pt x="105" y="70"/>
                      <a:pt x="102" y="57"/>
                      <a:pt x="99" y="36"/>
                    </a:cubicBezTo>
                    <a:cubicBezTo>
                      <a:pt x="99" y="35"/>
                      <a:pt x="99" y="34"/>
                      <a:pt x="99" y="34"/>
                    </a:cubicBezTo>
                    <a:cubicBezTo>
                      <a:pt x="98" y="20"/>
                      <a:pt x="87" y="10"/>
                      <a:pt x="76" y="4"/>
                    </a:cubicBezTo>
                    <a:cubicBezTo>
                      <a:pt x="76" y="4"/>
                      <a:pt x="72" y="2"/>
                      <a:pt x="68" y="1"/>
                    </a:cubicBezTo>
                    <a:cubicBezTo>
                      <a:pt x="63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43" y="1"/>
                      <a:pt x="26" y="9"/>
                      <a:pt x="22" y="26"/>
                    </a:cubicBezTo>
                    <a:cubicBezTo>
                      <a:pt x="3" y="117"/>
                      <a:pt x="3" y="117"/>
                      <a:pt x="3" y="117"/>
                    </a:cubicBezTo>
                    <a:cubicBezTo>
                      <a:pt x="0" y="130"/>
                      <a:pt x="6" y="141"/>
                      <a:pt x="14" y="148"/>
                    </a:cubicBezTo>
                    <a:cubicBezTo>
                      <a:pt x="14" y="289"/>
                      <a:pt x="14" y="289"/>
                      <a:pt x="14" y="289"/>
                    </a:cubicBezTo>
                    <a:cubicBezTo>
                      <a:pt x="14" y="302"/>
                      <a:pt x="24" y="312"/>
                      <a:pt x="37" y="312"/>
                    </a:cubicBezTo>
                    <a:cubicBezTo>
                      <a:pt x="49" y="312"/>
                      <a:pt x="59" y="302"/>
                      <a:pt x="59" y="289"/>
                    </a:cubicBezTo>
                    <a:cubicBezTo>
                      <a:pt x="59" y="156"/>
                      <a:pt x="59" y="156"/>
                      <a:pt x="59" y="156"/>
                    </a:cubicBezTo>
                    <a:cubicBezTo>
                      <a:pt x="68" y="152"/>
                      <a:pt x="76" y="145"/>
                      <a:pt x="79" y="134"/>
                    </a:cubicBezTo>
                    <a:cubicBezTo>
                      <a:pt x="86" y="99"/>
                      <a:pt x="86" y="99"/>
                      <a:pt x="86" y="99"/>
                    </a:cubicBezTo>
                    <a:cubicBezTo>
                      <a:pt x="98" y="113"/>
                      <a:pt x="117" y="121"/>
                      <a:pt x="152" y="126"/>
                    </a:cubicBezTo>
                    <a:cubicBezTo>
                      <a:pt x="153" y="126"/>
                      <a:pt x="154" y="126"/>
                      <a:pt x="154" y="126"/>
                    </a:cubicBezTo>
                    <a:cubicBezTo>
                      <a:pt x="161" y="126"/>
                      <a:pt x="168" y="121"/>
                      <a:pt x="170" y="115"/>
                    </a:cubicBezTo>
                    <a:cubicBezTo>
                      <a:pt x="197" y="113"/>
                      <a:pt x="214" y="108"/>
                      <a:pt x="225" y="96"/>
                    </a:cubicBezTo>
                    <a:cubicBezTo>
                      <a:pt x="233" y="134"/>
                      <a:pt x="233" y="134"/>
                      <a:pt x="233" y="134"/>
                    </a:cubicBezTo>
                    <a:cubicBezTo>
                      <a:pt x="235" y="143"/>
                      <a:pt x="241" y="150"/>
                      <a:pt x="249" y="154"/>
                    </a:cubicBezTo>
                    <a:cubicBezTo>
                      <a:pt x="260" y="154"/>
                      <a:pt x="260" y="154"/>
                      <a:pt x="260" y="154"/>
                    </a:cubicBezTo>
                    <a:cubicBezTo>
                      <a:pt x="262" y="148"/>
                      <a:pt x="267" y="142"/>
                      <a:pt x="273" y="139"/>
                    </a:cubicBezTo>
                    <a:cubicBezTo>
                      <a:pt x="267" y="113"/>
                      <a:pt x="259" y="87"/>
                      <a:pt x="253" y="71"/>
                    </a:cubicBezTo>
                    <a:cubicBezTo>
                      <a:pt x="248" y="62"/>
                      <a:pt x="255" y="59"/>
                      <a:pt x="258" y="68"/>
                    </a:cubicBezTo>
                    <a:cubicBezTo>
                      <a:pt x="261" y="77"/>
                      <a:pt x="274" y="116"/>
                      <a:pt x="279" y="142"/>
                    </a:cubicBezTo>
                    <a:cubicBezTo>
                      <a:pt x="271" y="144"/>
                      <a:pt x="265" y="151"/>
                      <a:pt x="264" y="159"/>
                    </a:cubicBezTo>
                    <a:cubicBezTo>
                      <a:pt x="232" y="159"/>
                      <a:pt x="232" y="159"/>
                      <a:pt x="232" y="159"/>
                    </a:cubicBezTo>
                    <a:cubicBezTo>
                      <a:pt x="232" y="253"/>
                      <a:pt x="232" y="253"/>
                      <a:pt x="232" y="253"/>
                    </a:cubicBezTo>
                    <a:cubicBezTo>
                      <a:pt x="359" y="253"/>
                      <a:pt x="359" y="253"/>
                      <a:pt x="359" y="253"/>
                    </a:cubicBezTo>
                    <a:cubicBezTo>
                      <a:pt x="359" y="159"/>
                      <a:pt x="359" y="159"/>
                      <a:pt x="359" y="159"/>
                    </a:cubicBezTo>
                    <a:lnTo>
                      <a:pt x="327" y="159"/>
                    </a:lnTo>
                    <a:close/>
                    <a:moveTo>
                      <a:pt x="275" y="159"/>
                    </a:moveTo>
                    <a:cubicBezTo>
                      <a:pt x="277" y="155"/>
                      <a:pt x="280" y="153"/>
                      <a:pt x="284" y="152"/>
                    </a:cubicBezTo>
                    <a:cubicBezTo>
                      <a:pt x="287" y="155"/>
                      <a:pt x="291" y="157"/>
                      <a:pt x="296" y="157"/>
                    </a:cubicBezTo>
                    <a:cubicBezTo>
                      <a:pt x="297" y="157"/>
                      <a:pt x="298" y="157"/>
                      <a:pt x="299" y="157"/>
                    </a:cubicBezTo>
                    <a:cubicBezTo>
                      <a:pt x="302" y="156"/>
                      <a:pt x="305" y="155"/>
                      <a:pt x="308" y="152"/>
                    </a:cubicBezTo>
                    <a:cubicBezTo>
                      <a:pt x="312" y="153"/>
                      <a:pt x="315" y="155"/>
                      <a:pt x="316" y="159"/>
                    </a:cubicBezTo>
                    <a:lnTo>
                      <a:pt x="275" y="159"/>
                    </a:lnTo>
                    <a:close/>
                    <a:moveTo>
                      <a:pt x="275" y="159"/>
                    </a:moveTo>
                    <a:cubicBezTo>
                      <a:pt x="275" y="159"/>
                      <a:pt x="275" y="159"/>
                      <a:pt x="275" y="15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5" name="Group 4"/>
            <p:cNvGrpSpPr>
              <a:grpSpLocks noChangeAspect="1"/>
            </p:cNvGrpSpPr>
            <p:nvPr/>
          </p:nvGrpSpPr>
          <p:grpSpPr bwMode="auto">
            <a:xfrm>
              <a:off x="4380890" y="4078605"/>
              <a:ext cx="298236" cy="292682"/>
              <a:chOff x="-706" y="1659"/>
              <a:chExt cx="537" cy="527"/>
            </a:xfrm>
            <a:solidFill>
              <a:schemeClr val="bg1"/>
            </a:solidFill>
          </p:grpSpPr>
          <p:sp>
            <p:nvSpPr>
              <p:cNvPr id="16" name="Freeform 5"/>
              <p:cNvSpPr>
                <a:spLocks noEditPoints="1"/>
              </p:cNvSpPr>
              <p:nvPr/>
            </p:nvSpPr>
            <p:spPr bwMode="auto">
              <a:xfrm>
                <a:off x="-596" y="1659"/>
                <a:ext cx="50" cy="122"/>
              </a:xfrm>
              <a:custGeom>
                <a:avLst/>
                <a:gdLst>
                  <a:gd name="T0" fmla="*/ 61 w 145"/>
                  <a:gd name="T1" fmla="*/ 353 h 353"/>
                  <a:gd name="T2" fmla="*/ 83 w 145"/>
                  <a:gd name="T3" fmla="*/ 353 h 353"/>
                  <a:gd name="T4" fmla="*/ 145 w 145"/>
                  <a:gd name="T5" fmla="*/ 292 h 353"/>
                  <a:gd name="T6" fmla="*/ 145 w 145"/>
                  <a:gd name="T7" fmla="*/ 61 h 353"/>
                  <a:gd name="T8" fmla="*/ 83 w 145"/>
                  <a:gd name="T9" fmla="*/ 0 h 353"/>
                  <a:gd name="T10" fmla="*/ 61 w 145"/>
                  <a:gd name="T11" fmla="*/ 0 h 353"/>
                  <a:gd name="T12" fmla="*/ 0 w 145"/>
                  <a:gd name="T13" fmla="*/ 61 h 353"/>
                  <a:gd name="T14" fmla="*/ 0 w 145"/>
                  <a:gd name="T15" fmla="*/ 292 h 353"/>
                  <a:gd name="T16" fmla="*/ 61 w 145"/>
                  <a:gd name="T17" fmla="*/ 353 h 353"/>
                  <a:gd name="T18" fmla="*/ 61 w 145"/>
                  <a:gd name="T19" fmla="*/ 353 h 353"/>
                  <a:gd name="T20" fmla="*/ 61 w 145"/>
                  <a:gd name="T21" fmla="*/ 353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5" h="353">
                    <a:moveTo>
                      <a:pt x="61" y="353"/>
                    </a:moveTo>
                    <a:cubicBezTo>
                      <a:pt x="83" y="353"/>
                      <a:pt x="83" y="353"/>
                      <a:pt x="83" y="353"/>
                    </a:cubicBezTo>
                    <a:cubicBezTo>
                      <a:pt x="117" y="353"/>
                      <a:pt x="145" y="326"/>
                      <a:pt x="145" y="292"/>
                    </a:cubicBezTo>
                    <a:cubicBezTo>
                      <a:pt x="145" y="61"/>
                      <a:pt x="145" y="61"/>
                      <a:pt x="145" y="61"/>
                    </a:cubicBezTo>
                    <a:cubicBezTo>
                      <a:pt x="145" y="27"/>
                      <a:pt x="117" y="0"/>
                      <a:pt x="83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27" y="0"/>
                      <a:pt x="0" y="27"/>
                      <a:pt x="0" y="61"/>
                    </a:cubicBezTo>
                    <a:cubicBezTo>
                      <a:pt x="0" y="292"/>
                      <a:pt x="0" y="292"/>
                      <a:pt x="0" y="292"/>
                    </a:cubicBezTo>
                    <a:cubicBezTo>
                      <a:pt x="0" y="326"/>
                      <a:pt x="27" y="353"/>
                      <a:pt x="61" y="353"/>
                    </a:cubicBezTo>
                    <a:close/>
                    <a:moveTo>
                      <a:pt x="61" y="353"/>
                    </a:moveTo>
                    <a:cubicBezTo>
                      <a:pt x="61" y="353"/>
                      <a:pt x="61" y="353"/>
                      <a:pt x="61" y="35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6"/>
              <p:cNvSpPr>
                <a:spLocks noEditPoints="1"/>
              </p:cNvSpPr>
              <p:nvPr/>
            </p:nvSpPr>
            <p:spPr bwMode="auto">
              <a:xfrm>
                <a:off x="-325" y="1659"/>
                <a:ext cx="50" cy="122"/>
              </a:xfrm>
              <a:custGeom>
                <a:avLst/>
                <a:gdLst>
                  <a:gd name="T0" fmla="*/ 61 w 144"/>
                  <a:gd name="T1" fmla="*/ 354 h 354"/>
                  <a:gd name="T2" fmla="*/ 83 w 144"/>
                  <a:gd name="T3" fmla="*/ 354 h 354"/>
                  <a:gd name="T4" fmla="*/ 144 w 144"/>
                  <a:gd name="T5" fmla="*/ 293 h 354"/>
                  <a:gd name="T6" fmla="*/ 144 w 144"/>
                  <a:gd name="T7" fmla="*/ 61 h 354"/>
                  <a:gd name="T8" fmla="*/ 83 w 144"/>
                  <a:gd name="T9" fmla="*/ 0 h 354"/>
                  <a:gd name="T10" fmla="*/ 61 w 144"/>
                  <a:gd name="T11" fmla="*/ 0 h 354"/>
                  <a:gd name="T12" fmla="*/ 0 w 144"/>
                  <a:gd name="T13" fmla="*/ 61 h 354"/>
                  <a:gd name="T14" fmla="*/ 0 w 144"/>
                  <a:gd name="T15" fmla="*/ 293 h 354"/>
                  <a:gd name="T16" fmla="*/ 61 w 144"/>
                  <a:gd name="T17" fmla="*/ 354 h 354"/>
                  <a:gd name="T18" fmla="*/ 61 w 144"/>
                  <a:gd name="T19" fmla="*/ 354 h 354"/>
                  <a:gd name="T20" fmla="*/ 61 w 144"/>
                  <a:gd name="T21" fmla="*/ 354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" h="354">
                    <a:moveTo>
                      <a:pt x="61" y="354"/>
                    </a:moveTo>
                    <a:cubicBezTo>
                      <a:pt x="83" y="354"/>
                      <a:pt x="83" y="354"/>
                      <a:pt x="83" y="354"/>
                    </a:cubicBezTo>
                    <a:cubicBezTo>
                      <a:pt x="117" y="354"/>
                      <a:pt x="144" y="326"/>
                      <a:pt x="144" y="293"/>
                    </a:cubicBezTo>
                    <a:cubicBezTo>
                      <a:pt x="144" y="61"/>
                      <a:pt x="144" y="61"/>
                      <a:pt x="144" y="61"/>
                    </a:cubicBezTo>
                    <a:cubicBezTo>
                      <a:pt x="144" y="27"/>
                      <a:pt x="117" y="0"/>
                      <a:pt x="83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27" y="0"/>
                      <a:pt x="0" y="27"/>
                      <a:pt x="0" y="61"/>
                    </a:cubicBezTo>
                    <a:cubicBezTo>
                      <a:pt x="0" y="293"/>
                      <a:pt x="0" y="293"/>
                      <a:pt x="0" y="293"/>
                    </a:cubicBezTo>
                    <a:cubicBezTo>
                      <a:pt x="0" y="326"/>
                      <a:pt x="27" y="354"/>
                      <a:pt x="61" y="354"/>
                    </a:cubicBezTo>
                    <a:close/>
                    <a:moveTo>
                      <a:pt x="61" y="354"/>
                    </a:moveTo>
                    <a:cubicBezTo>
                      <a:pt x="61" y="354"/>
                      <a:pt x="61" y="354"/>
                      <a:pt x="61" y="3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7"/>
              <p:cNvSpPr>
                <a:spLocks noEditPoints="1"/>
              </p:cNvSpPr>
              <p:nvPr/>
            </p:nvSpPr>
            <p:spPr bwMode="auto">
              <a:xfrm>
                <a:off x="-706" y="1702"/>
                <a:ext cx="537" cy="484"/>
              </a:xfrm>
              <a:custGeom>
                <a:avLst/>
                <a:gdLst>
                  <a:gd name="T0" fmla="*/ 1453 w 1552"/>
                  <a:gd name="T1" fmla="*/ 0 h 1398"/>
                  <a:gd name="T2" fmla="*/ 1296 w 1552"/>
                  <a:gd name="T3" fmla="*/ 0 h 1398"/>
                  <a:gd name="T4" fmla="*/ 1296 w 1552"/>
                  <a:gd name="T5" fmla="*/ 183 h 1398"/>
                  <a:gd name="T6" fmla="*/ 1185 w 1552"/>
                  <a:gd name="T7" fmla="*/ 277 h 1398"/>
                  <a:gd name="T8" fmla="*/ 1163 w 1552"/>
                  <a:gd name="T9" fmla="*/ 277 h 1398"/>
                  <a:gd name="T10" fmla="*/ 1052 w 1552"/>
                  <a:gd name="T11" fmla="*/ 167 h 1398"/>
                  <a:gd name="T12" fmla="*/ 1052 w 1552"/>
                  <a:gd name="T13" fmla="*/ 0 h 1398"/>
                  <a:gd name="T14" fmla="*/ 512 w 1552"/>
                  <a:gd name="T15" fmla="*/ 0 h 1398"/>
                  <a:gd name="T16" fmla="*/ 512 w 1552"/>
                  <a:gd name="T17" fmla="*/ 168 h 1398"/>
                  <a:gd name="T18" fmla="*/ 401 w 1552"/>
                  <a:gd name="T19" fmla="*/ 279 h 1398"/>
                  <a:gd name="T20" fmla="*/ 379 w 1552"/>
                  <a:gd name="T21" fmla="*/ 279 h 1398"/>
                  <a:gd name="T22" fmla="*/ 268 w 1552"/>
                  <a:gd name="T23" fmla="*/ 168 h 1398"/>
                  <a:gd name="T24" fmla="*/ 268 w 1552"/>
                  <a:gd name="T25" fmla="*/ 0 h 1398"/>
                  <a:gd name="T26" fmla="*/ 99 w 1552"/>
                  <a:gd name="T27" fmla="*/ 0 h 1398"/>
                  <a:gd name="T28" fmla="*/ 0 w 1552"/>
                  <a:gd name="T29" fmla="*/ 99 h 1398"/>
                  <a:gd name="T30" fmla="*/ 0 w 1552"/>
                  <a:gd name="T31" fmla="*/ 1299 h 1398"/>
                  <a:gd name="T32" fmla="*/ 99 w 1552"/>
                  <a:gd name="T33" fmla="*/ 1398 h 1398"/>
                  <a:gd name="T34" fmla="*/ 1453 w 1552"/>
                  <a:gd name="T35" fmla="*/ 1398 h 1398"/>
                  <a:gd name="T36" fmla="*/ 1552 w 1552"/>
                  <a:gd name="T37" fmla="*/ 1299 h 1398"/>
                  <a:gd name="T38" fmla="*/ 1552 w 1552"/>
                  <a:gd name="T39" fmla="*/ 99 h 1398"/>
                  <a:gd name="T40" fmla="*/ 1453 w 1552"/>
                  <a:gd name="T41" fmla="*/ 0 h 1398"/>
                  <a:gd name="T42" fmla="*/ 1453 w 1552"/>
                  <a:gd name="T43" fmla="*/ 1299 h 1398"/>
                  <a:gd name="T44" fmla="*/ 99 w 1552"/>
                  <a:gd name="T45" fmla="*/ 1299 h 1398"/>
                  <a:gd name="T46" fmla="*/ 99 w 1552"/>
                  <a:gd name="T47" fmla="*/ 393 h 1398"/>
                  <a:gd name="T48" fmla="*/ 1453 w 1552"/>
                  <a:gd name="T49" fmla="*/ 393 h 1398"/>
                  <a:gd name="T50" fmla="*/ 1453 w 1552"/>
                  <a:gd name="T51" fmla="*/ 1299 h 1398"/>
                  <a:gd name="T52" fmla="*/ 1453 w 1552"/>
                  <a:gd name="T53" fmla="*/ 1299 h 1398"/>
                  <a:gd name="T54" fmla="*/ 1453 w 1552"/>
                  <a:gd name="T55" fmla="*/ 1299 h 1398"/>
                  <a:gd name="T56" fmla="*/ 1453 w 1552"/>
                  <a:gd name="T57" fmla="*/ 1299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52" h="1398">
                    <a:moveTo>
                      <a:pt x="1453" y="0"/>
                    </a:moveTo>
                    <a:cubicBezTo>
                      <a:pt x="1296" y="0"/>
                      <a:pt x="1296" y="0"/>
                      <a:pt x="1296" y="0"/>
                    </a:cubicBezTo>
                    <a:cubicBezTo>
                      <a:pt x="1296" y="183"/>
                      <a:pt x="1296" y="183"/>
                      <a:pt x="1296" y="183"/>
                    </a:cubicBezTo>
                    <a:cubicBezTo>
                      <a:pt x="1296" y="244"/>
                      <a:pt x="1246" y="277"/>
                      <a:pt x="1185" y="277"/>
                    </a:cubicBezTo>
                    <a:cubicBezTo>
                      <a:pt x="1163" y="277"/>
                      <a:pt x="1163" y="277"/>
                      <a:pt x="1163" y="277"/>
                    </a:cubicBezTo>
                    <a:cubicBezTo>
                      <a:pt x="1102" y="277"/>
                      <a:pt x="1052" y="228"/>
                      <a:pt x="1052" y="167"/>
                    </a:cubicBezTo>
                    <a:cubicBezTo>
                      <a:pt x="1052" y="0"/>
                      <a:pt x="1052" y="0"/>
                      <a:pt x="1052" y="0"/>
                    </a:cubicBezTo>
                    <a:cubicBezTo>
                      <a:pt x="512" y="0"/>
                      <a:pt x="512" y="0"/>
                      <a:pt x="512" y="0"/>
                    </a:cubicBezTo>
                    <a:cubicBezTo>
                      <a:pt x="512" y="168"/>
                      <a:pt x="512" y="168"/>
                      <a:pt x="512" y="168"/>
                    </a:cubicBezTo>
                    <a:cubicBezTo>
                      <a:pt x="512" y="229"/>
                      <a:pt x="462" y="279"/>
                      <a:pt x="401" y="279"/>
                    </a:cubicBezTo>
                    <a:cubicBezTo>
                      <a:pt x="379" y="279"/>
                      <a:pt x="379" y="279"/>
                      <a:pt x="379" y="279"/>
                    </a:cubicBezTo>
                    <a:cubicBezTo>
                      <a:pt x="318" y="279"/>
                      <a:pt x="268" y="229"/>
                      <a:pt x="268" y="168"/>
                    </a:cubicBezTo>
                    <a:cubicBezTo>
                      <a:pt x="268" y="0"/>
                      <a:pt x="268" y="0"/>
                      <a:pt x="268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45" y="0"/>
                      <a:pt x="0" y="44"/>
                      <a:pt x="0" y="99"/>
                    </a:cubicBezTo>
                    <a:cubicBezTo>
                      <a:pt x="0" y="1299"/>
                      <a:pt x="0" y="1299"/>
                      <a:pt x="0" y="1299"/>
                    </a:cubicBezTo>
                    <a:cubicBezTo>
                      <a:pt x="0" y="1354"/>
                      <a:pt x="45" y="1398"/>
                      <a:pt x="99" y="1398"/>
                    </a:cubicBezTo>
                    <a:cubicBezTo>
                      <a:pt x="1453" y="1398"/>
                      <a:pt x="1453" y="1398"/>
                      <a:pt x="1453" y="1398"/>
                    </a:cubicBezTo>
                    <a:cubicBezTo>
                      <a:pt x="1507" y="1398"/>
                      <a:pt x="1552" y="1354"/>
                      <a:pt x="1552" y="1299"/>
                    </a:cubicBezTo>
                    <a:cubicBezTo>
                      <a:pt x="1552" y="99"/>
                      <a:pt x="1552" y="99"/>
                      <a:pt x="1552" y="99"/>
                    </a:cubicBezTo>
                    <a:cubicBezTo>
                      <a:pt x="1552" y="44"/>
                      <a:pt x="1507" y="0"/>
                      <a:pt x="1453" y="0"/>
                    </a:cubicBezTo>
                    <a:close/>
                    <a:moveTo>
                      <a:pt x="1453" y="1299"/>
                    </a:moveTo>
                    <a:cubicBezTo>
                      <a:pt x="99" y="1299"/>
                      <a:pt x="99" y="1299"/>
                      <a:pt x="99" y="1299"/>
                    </a:cubicBezTo>
                    <a:cubicBezTo>
                      <a:pt x="99" y="393"/>
                      <a:pt x="99" y="393"/>
                      <a:pt x="99" y="393"/>
                    </a:cubicBezTo>
                    <a:cubicBezTo>
                      <a:pt x="1453" y="393"/>
                      <a:pt x="1453" y="393"/>
                      <a:pt x="1453" y="393"/>
                    </a:cubicBezTo>
                    <a:cubicBezTo>
                      <a:pt x="1453" y="1299"/>
                      <a:pt x="1453" y="1299"/>
                      <a:pt x="1453" y="1299"/>
                    </a:cubicBezTo>
                    <a:cubicBezTo>
                      <a:pt x="1453" y="1299"/>
                      <a:pt x="1453" y="1299"/>
                      <a:pt x="1453" y="1299"/>
                    </a:cubicBezTo>
                    <a:close/>
                    <a:moveTo>
                      <a:pt x="1453" y="1299"/>
                    </a:moveTo>
                    <a:cubicBezTo>
                      <a:pt x="1453" y="1299"/>
                      <a:pt x="1453" y="1299"/>
                      <a:pt x="1453" y="129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8"/>
              <p:cNvSpPr>
                <a:spLocks noEditPoints="1"/>
              </p:cNvSpPr>
              <p:nvPr/>
            </p:nvSpPr>
            <p:spPr bwMode="auto">
              <a:xfrm>
                <a:off x="-425" y="1881"/>
                <a:ext cx="71" cy="62"/>
              </a:xfrm>
              <a:custGeom>
                <a:avLst/>
                <a:gdLst>
                  <a:gd name="T0" fmla="*/ 13 w 204"/>
                  <a:gd name="T1" fmla="*/ 180 h 180"/>
                  <a:gd name="T2" fmla="*/ 192 w 204"/>
                  <a:gd name="T3" fmla="*/ 180 h 180"/>
                  <a:gd name="T4" fmla="*/ 204 w 204"/>
                  <a:gd name="T5" fmla="*/ 167 h 180"/>
                  <a:gd name="T6" fmla="*/ 204 w 204"/>
                  <a:gd name="T7" fmla="*/ 13 h 180"/>
                  <a:gd name="T8" fmla="*/ 192 w 204"/>
                  <a:gd name="T9" fmla="*/ 0 h 180"/>
                  <a:gd name="T10" fmla="*/ 13 w 204"/>
                  <a:gd name="T11" fmla="*/ 0 h 180"/>
                  <a:gd name="T12" fmla="*/ 0 w 204"/>
                  <a:gd name="T13" fmla="*/ 13 h 180"/>
                  <a:gd name="T14" fmla="*/ 0 w 204"/>
                  <a:gd name="T15" fmla="*/ 167 h 180"/>
                  <a:gd name="T16" fmla="*/ 13 w 204"/>
                  <a:gd name="T17" fmla="*/ 180 h 180"/>
                  <a:gd name="T18" fmla="*/ 13 w 204"/>
                  <a:gd name="T19" fmla="*/ 180 h 180"/>
                  <a:gd name="T20" fmla="*/ 13 w 204"/>
                  <a:gd name="T21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180">
                    <a:moveTo>
                      <a:pt x="13" y="180"/>
                    </a:moveTo>
                    <a:cubicBezTo>
                      <a:pt x="192" y="180"/>
                      <a:pt x="192" y="180"/>
                      <a:pt x="192" y="180"/>
                    </a:cubicBezTo>
                    <a:cubicBezTo>
                      <a:pt x="199" y="180"/>
                      <a:pt x="204" y="174"/>
                      <a:pt x="204" y="167"/>
                    </a:cubicBezTo>
                    <a:cubicBezTo>
                      <a:pt x="204" y="13"/>
                      <a:pt x="204" y="13"/>
                      <a:pt x="204" y="13"/>
                    </a:cubicBezTo>
                    <a:cubicBezTo>
                      <a:pt x="204" y="5"/>
                      <a:pt x="199" y="0"/>
                      <a:pt x="19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3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0" y="174"/>
                      <a:pt x="6" y="180"/>
                      <a:pt x="13" y="180"/>
                    </a:cubicBezTo>
                    <a:close/>
                    <a:moveTo>
                      <a:pt x="13" y="180"/>
                    </a:moveTo>
                    <a:cubicBezTo>
                      <a:pt x="13" y="180"/>
                      <a:pt x="13" y="180"/>
                      <a:pt x="13" y="18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9"/>
              <p:cNvSpPr>
                <a:spLocks noEditPoints="1"/>
              </p:cNvSpPr>
              <p:nvPr/>
            </p:nvSpPr>
            <p:spPr bwMode="auto">
              <a:xfrm>
                <a:off x="-324" y="1881"/>
                <a:ext cx="71" cy="62"/>
              </a:xfrm>
              <a:custGeom>
                <a:avLst/>
                <a:gdLst>
                  <a:gd name="T0" fmla="*/ 13 w 204"/>
                  <a:gd name="T1" fmla="*/ 180 h 180"/>
                  <a:gd name="T2" fmla="*/ 192 w 204"/>
                  <a:gd name="T3" fmla="*/ 180 h 180"/>
                  <a:gd name="T4" fmla="*/ 204 w 204"/>
                  <a:gd name="T5" fmla="*/ 167 h 180"/>
                  <a:gd name="T6" fmla="*/ 204 w 204"/>
                  <a:gd name="T7" fmla="*/ 13 h 180"/>
                  <a:gd name="T8" fmla="*/ 192 w 204"/>
                  <a:gd name="T9" fmla="*/ 0 h 180"/>
                  <a:gd name="T10" fmla="*/ 13 w 204"/>
                  <a:gd name="T11" fmla="*/ 0 h 180"/>
                  <a:gd name="T12" fmla="*/ 0 w 204"/>
                  <a:gd name="T13" fmla="*/ 13 h 180"/>
                  <a:gd name="T14" fmla="*/ 0 w 204"/>
                  <a:gd name="T15" fmla="*/ 167 h 180"/>
                  <a:gd name="T16" fmla="*/ 13 w 204"/>
                  <a:gd name="T17" fmla="*/ 180 h 180"/>
                  <a:gd name="T18" fmla="*/ 13 w 204"/>
                  <a:gd name="T19" fmla="*/ 180 h 180"/>
                  <a:gd name="T20" fmla="*/ 13 w 204"/>
                  <a:gd name="T21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180">
                    <a:moveTo>
                      <a:pt x="13" y="180"/>
                    </a:moveTo>
                    <a:cubicBezTo>
                      <a:pt x="192" y="180"/>
                      <a:pt x="192" y="180"/>
                      <a:pt x="192" y="180"/>
                    </a:cubicBezTo>
                    <a:cubicBezTo>
                      <a:pt x="199" y="180"/>
                      <a:pt x="204" y="174"/>
                      <a:pt x="204" y="167"/>
                    </a:cubicBezTo>
                    <a:cubicBezTo>
                      <a:pt x="204" y="13"/>
                      <a:pt x="204" y="13"/>
                      <a:pt x="204" y="13"/>
                    </a:cubicBezTo>
                    <a:cubicBezTo>
                      <a:pt x="204" y="5"/>
                      <a:pt x="199" y="0"/>
                      <a:pt x="19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3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0" y="174"/>
                      <a:pt x="6" y="180"/>
                      <a:pt x="13" y="180"/>
                    </a:cubicBezTo>
                    <a:close/>
                    <a:moveTo>
                      <a:pt x="13" y="180"/>
                    </a:moveTo>
                    <a:cubicBezTo>
                      <a:pt x="13" y="180"/>
                      <a:pt x="13" y="180"/>
                      <a:pt x="13" y="18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10"/>
              <p:cNvSpPr>
                <a:spLocks noEditPoints="1"/>
              </p:cNvSpPr>
              <p:nvPr/>
            </p:nvSpPr>
            <p:spPr bwMode="auto">
              <a:xfrm>
                <a:off x="-626" y="1968"/>
                <a:ext cx="71" cy="63"/>
              </a:xfrm>
              <a:custGeom>
                <a:avLst/>
                <a:gdLst>
                  <a:gd name="T0" fmla="*/ 13 w 204"/>
                  <a:gd name="T1" fmla="*/ 180 h 180"/>
                  <a:gd name="T2" fmla="*/ 191 w 204"/>
                  <a:gd name="T3" fmla="*/ 180 h 180"/>
                  <a:gd name="T4" fmla="*/ 204 w 204"/>
                  <a:gd name="T5" fmla="*/ 167 h 180"/>
                  <a:gd name="T6" fmla="*/ 204 w 204"/>
                  <a:gd name="T7" fmla="*/ 12 h 180"/>
                  <a:gd name="T8" fmla="*/ 191 w 204"/>
                  <a:gd name="T9" fmla="*/ 0 h 180"/>
                  <a:gd name="T10" fmla="*/ 13 w 204"/>
                  <a:gd name="T11" fmla="*/ 0 h 180"/>
                  <a:gd name="T12" fmla="*/ 0 w 204"/>
                  <a:gd name="T13" fmla="*/ 12 h 180"/>
                  <a:gd name="T14" fmla="*/ 0 w 204"/>
                  <a:gd name="T15" fmla="*/ 167 h 180"/>
                  <a:gd name="T16" fmla="*/ 13 w 204"/>
                  <a:gd name="T17" fmla="*/ 180 h 180"/>
                  <a:gd name="T18" fmla="*/ 13 w 204"/>
                  <a:gd name="T19" fmla="*/ 180 h 180"/>
                  <a:gd name="T20" fmla="*/ 13 w 204"/>
                  <a:gd name="T21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180">
                    <a:moveTo>
                      <a:pt x="13" y="180"/>
                    </a:moveTo>
                    <a:cubicBezTo>
                      <a:pt x="191" y="180"/>
                      <a:pt x="191" y="180"/>
                      <a:pt x="191" y="180"/>
                    </a:cubicBezTo>
                    <a:cubicBezTo>
                      <a:pt x="199" y="180"/>
                      <a:pt x="204" y="174"/>
                      <a:pt x="204" y="167"/>
                    </a:cubicBezTo>
                    <a:cubicBezTo>
                      <a:pt x="204" y="12"/>
                      <a:pt x="204" y="12"/>
                      <a:pt x="204" y="12"/>
                    </a:cubicBezTo>
                    <a:cubicBezTo>
                      <a:pt x="204" y="5"/>
                      <a:pt x="199" y="0"/>
                      <a:pt x="19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0" y="174"/>
                      <a:pt x="6" y="180"/>
                      <a:pt x="13" y="180"/>
                    </a:cubicBezTo>
                    <a:close/>
                    <a:moveTo>
                      <a:pt x="13" y="180"/>
                    </a:moveTo>
                    <a:cubicBezTo>
                      <a:pt x="13" y="180"/>
                      <a:pt x="13" y="180"/>
                      <a:pt x="13" y="18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11"/>
              <p:cNvSpPr>
                <a:spLocks noEditPoints="1"/>
              </p:cNvSpPr>
              <p:nvPr/>
            </p:nvSpPr>
            <p:spPr bwMode="auto">
              <a:xfrm>
                <a:off x="-525" y="1968"/>
                <a:ext cx="70" cy="63"/>
              </a:xfrm>
              <a:custGeom>
                <a:avLst/>
                <a:gdLst>
                  <a:gd name="T0" fmla="*/ 13 w 204"/>
                  <a:gd name="T1" fmla="*/ 180 h 180"/>
                  <a:gd name="T2" fmla="*/ 192 w 204"/>
                  <a:gd name="T3" fmla="*/ 180 h 180"/>
                  <a:gd name="T4" fmla="*/ 204 w 204"/>
                  <a:gd name="T5" fmla="*/ 167 h 180"/>
                  <a:gd name="T6" fmla="*/ 204 w 204"/>
                  <a:gd name="T7" fmla="*/ 12 h 180"/>
                  <a:gd name="T8" fmla="*/ 192 w 204"/>
                  <a:gd name="T9" fmla="*/ 0 h 180"/>
                  <a:gd name="T10" fmla="*/ 13 w 204"/>
                  <a:gd name="T11" fmla="*/ 0 h 180"/>
                  <a:gd name="T12" fmla="*/ 0 w 204"/>
                  <a:gd name="T13" fmla="*/ 12 h 180"/>
                  <a:gd name="T14" fmla="*/ 0 w 204"/>
                  <a:gd name="T15" fmla="*/ 167 h 180"/>
                  <a:gd name="T16" fmla="*/ 13 w 204"/>
                  <a:gd name="T17" fmla="*/ 180 h 180"/>
                  <a:gd name="T18" fmla="*/ 13 w 204"/>
                  <a:gd name="T19" fmla="*/ 180 h 180"/>
                  <a:gd name="T20" fmla="*/ 13 w 204"/>
                  <a:gd name="T21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180">
                    <a:moveTo>
                      <a:pt x="13" y="180"/>
                    </a:moveTo>
                    <a:cubicBezTo>
                      <a:pt x="192" y="180"/>
                      <a:pt x="192" y="180"/>
                      <a:pt x="192" y="180"/>
                    </a:cubicBezTo>
                    <a:cubicBezTo>
                      <a:pt x="199" y="180"/>
                      <a:pt x="204" y="174"/>
                      <a:pt x="204" y="167"/>
                    </a:cubicBezTo>
                    <a:cubicBezTo>
                      <a:pt x="204" y="12"/>
                      <a:pt x="204" y="12"/>
                      <a:pt x="204" y="12"/>
                    </a:cubicBezTo>
                    <a:cubicBezTo>
                      <a:pt x="204" y="5"/>
                      <a:pt x="199" y="0"/>
                      <a:pt x="19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0" y="174"/>
                      <a:pt x="6" y="180"/>
                      <a:pt x="13" y="180"/>
                    </a:cubicBezTo>
                    <a:close/>
                    <a:moveTo>
                      <a:pt x="13" y="180"/>
                    </a:moveTo>
                    <a:cubicBezTo>
                      <a:pt x="13" y="180"/>
                      <a:pt x="13" y="180"/>
                      <a:pt x="13" y="18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Freeform 12"/>
              <p:cNvSpPr>
                <a:spLocks noEditPoints="1"/>
              </p:cNvSpPr>
              <p:nvPr/>
            </p:nvSpPr>
            <p:spPr bwMode="auto">
              <a:xfrm>
                <a:off x="-425" y="1968"/>
                <a:ext cx="71" cy="63"/>
              </a:xfrm>
              <a:custGeom>
                <a:avLst/>
                <a:gdLst>
                  <a:gd name="T0" fmla="*/ 13 w 204"/>
                  <a:gd name="T1" fmla="*/ 180 h 180"/>
                  <a:gd name="T2" fmla="*/ 192 w 204"/>
                  <a:gd name="T3" fmla="*/ 180 h 180"/>
                  <a:gd name="T4" fmla="*/ 204 w 204"/>
                  <a:gd name="T5" fmla="*/ 167 h 180"/>
                  <a:gd name="T6" fmla="*/ 204 w 204"/>
                  <a:gd name="T7" fmla="*/ 12 h 180"/>
                  <a:gd name="T8" fmla="*/ 192 w 204"/>
                  <a:gd name="T9" fmla="*/ 0 h 180"/>
                  <a:gd name="T10" fmla="*/ 13 w 204"/>
                  <a:gd name="T11" fmla="*/ 0 h 180"/>
                  <a:gd name="T12" fmla="*/ 0 w 204"/>
                  <a:gd name="T13" fmla="*/ 12 h 180"/>
                  <a:gd name="T14" fmla="*/ 0 w 204"/>
                  <a:gd name="T15" fmla="*/ 167 h 180"/>
                  <a:gd name="T16" fmla="*/ 13 w 204"/>
                  <a:gd name="T17" fmla="*/ 180 h 180"/>
                  <a:gd name="T18" fmla="*/ 13 w 204"/>
                  <a:gd name="T19" fmla="*/ 180 h 180"/>
                  <a:gd name="T20" fmla="*/ 13 w 204"/>
                  <a:gd name="T21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180">
                    <a:moveTo>
                      <a:pt x="13" y="180"/>
                    </a:moveTo>
                    <a:cubicBezTo>
                      <a:pt x="192" y="180"/>
                      <a:pt x="192" y="180"/>
                      <a:pt x="192" y="180"/>
                    </a:cubicBezTo>
                    <a:cubicBezTo>
                      <a:pt x="199" y="180"/>
                      <a:pt x="204" y="174"/>
                      <a:pt x="204" y="167"/>
                    </a:cubicBezTo>
                    <a:cubicBezTo>
                      <a:pt x="204" y="12"/>
                      <a:pt x="204" y="12"/>
                      <a:pt x="204" y="12"/>
                    </a:cubicBezTo>
                    <a:cubicBezTo>
                      <a:pt x="204" y="5"/>
                      <a:pt x="199" y="0"/>
                      <a:pt x="19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0" y="174"/>
                      <a:pt x="6" y="180"/>
                      <a:pt x="13" y="180"/>
                    </a:cubicBezTo>
                    <a:close/>
                    <a:moveTo>
                      <a:pt x="13" y="180"/>
                    </a:moveTo>
                    <a:cubicBezTo>
                      <a:pt x="13" y="180"/>
                      <a:pt x="13" y="180"/>
                      <a:pt x="13" y="18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Freeform 13"/>
              <p:cNvSpPr>
                <a:spLocks noEditPoints="1"/>
              </p:cNvSpPr>
              <p:nvPr/>
            </p:nvSpPr>
            <p:spPr bwMode="auto">
              <a:xfrm>
                <a:off x="-324" y="1968"/>
                <a:ext cx="71" cy="63"/>
              </a:xfrm>
              <a:custGeom>
                <a:avLst/>
                <a:gdLst>
                  <a:gd name="T0" fmla="*/ 13 w 204"/>
                  <a:gd name="T1" fmla="*/ 180 h 180"/>
                  <a:gd name="T2" fmla="*/ 192 w 204"/>
                  <a:gd name="T3" fmla="*/ 180 h 180"/>
                  <a:gd name="T4" fmla="*/ 204 w 204"/>
                  <a:gd name="T5" fmla="*/ 167 h 180"/>
                  <a:gd name="T6" fmla="*/ 204 w 204"/>
                  <a:gd name="T7" fmla="*/ 12 h 180"/>
                  <a:gd name="T8" fmla="*/ 192 w 204"/>
                  <a:gd name="T9" fmla="*/ 0 h 180"/>
                  <a:gd name="T10" fmla="*/ 13 w 204"/>
                  <a:gd name="T11" fmla="*/ 0 h 180"/>
                  <a:gd name="T12" fmla="*/ 0 w 204"/>
                  <a:gd name="T13" fmla="*/ 12 h 180"/>
                  <a:gd name="T14" fmla="*/ 0 w 204"/>
                  <a:gd name="T15" fmla="*/ 167 h 180"/>
                  <a:gd name="T16" fmla="*/ 13 w 204"/>
                  <a:gd name="T17" fmla="*/ 180 h 180"/>
                  <a:gd name="T18" fmla="*/ 13 w 204"/>
                  <a:gd name="T19" fmla="*/ 180 h 180"/>
                  <a:gd name="T20" fmla="*/ 13 w 204"/>
                  <a:gd name="T21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180">
                    <a:moveTo>
                      <a:pt x="13" y="180"/>
                    </a:moveTo>
                    <a:cubicBezTo>
                      <a:pt x="192" y="180"/>
                      <a:pt x="192" y="180"/>
                      <a:pt x="192" y="180"/>
                    </a:cubicBezTo>
                    <a:cubicBezTo>
                      <a:pt x="199" y="180"/>
                      <a:pt x="204" y="174"/>
                      <a:pt x="204" y="167"/>
                    </a:cubicBezTo>
                    <a:cubicBezTo>
                      <a:pt x="204" y="12"/>
                      <a:pt x="204" y="12"/>
                      <a:pt x="204" y="12"/>
                    </a:cubicBezTo>
                    <a:cubicBezTo>
                      <a:pt x="204" y="5"/>
                      <a:pt x="199" y="0"/>
                      <a:pt x="19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0" y="174"/>
                      <a:pt x="6" y="180"/>
                      <a:pt x="13" y="180"/>
                    </a:cubicBezTo>
                    <a:close/>
                    <a:moveTo>
                      <a:pt x="13" y="180"/>
                    </a:moveTo>
                    <a:cubicBezTo>
                      <a:pt x="13" y="180"/>
                      <a:pt x="13" y="180"/>
                      <a:pt x="13" y="18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14"/>
              <p:cNvSpPr>
                <a:spLocks noEditPoints="1"/>
              </p:cNvSpPr>
              <p:nvPr/>
            </p:nvSpPr>
            <p:spPr bwMode="auto">
              <a:xfrm>
                <a:off x="-626" y="2056"/>
                <a:ext cx="71" cy="62"/>
              </a:xfrm>
              <a:custGeom>
                <a:avLst/>
                <a:gdLst>
                  <a:gd name="T0" fmla="*/ 191 w 204"/>
                  <a:gd name="T1" fmla="*/ 0 h 180"/>
                  <a:gd name="T2" fmla="*/ 13 w 204"/>
                  <a:gd name="T3" fmla="*/ 0 h 180"/>
                  <a:gd name="T4" fmla="*/ 0 w 204"/>
                  <a:gd name="T5" fmla="*/ 13 h 180"/>
                  <a:gd name="T6" fmla="*/ 0 w 204"/>
                  <a:gd name="T7" fmla="*/ 168 h 180"/>
                  <a:gd name="T8" fmla="*/ 13 w 204"/>
                  <a:gd name="T9" fmla="*/ 180 h 180"/>
                  <a:gd name="T10" fmla="*/ 191 w 204"/>
                  <a:gd name="T11" fmla="*/ 180 h 180"/>
                  <a:gd name="T12" fmla="*/ 204 w 204"/>
                  <a:gd name="T13" fmla="*/ 168 h 180"/>
                  <a:gd name="T14" fmla="*/ 204 w 204"/>
                  <a:gd name="T15" fmla="*/ 13 h 180"/>
                  <a:gd name="T16" fmla="*/ 191 w 204"/>
                  <a:gd name="T17" fmla="*/ 0 h 180"/>
                  <a:gd name="T18" fmla="*/ 191 w 204"/>
                  <a:gd name="T19" fmla="*/ 0 h 180"/>
                  <a:gd name="T20" fmla="*/ 191 w 204"/>
                  <a:gd name="T21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180">
                    <a:moveTo>
                      <a:pt x="191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175"/>
                      <a:pt x="6" y="180"/>
                      <a:pt x="13" y="180"/>
                    </a:cubicBezTo>
                    <a:cubicBezTo>
                      <a:pt x="191" y="180"/>
                      <a:pt x="191" y="180"/>
                      <a:pt x="191" y="180"/>
                    </a:cubicBezTo>
                    <a:cubicBezTo>
                      <a:pt x="199" y="180"/>
                      <a:pt x="204" y="175"/>
                      <a:pt x="204" y="168"/>
                    </a:cubicBezTo>
                    <a:cubicBezTo>
                      <a:pt x="204" y="13"/>
                      <a:pt x="204" y="13"/>
                      <a:pt x="204" y="13"/>
                    </a:cubicBezTo>
                    <a:cubicBezTo>
                      <a:pt x="204" y="6"/>
                      <a:pt x="199" y="0"/>
                      <a:pt x="191" y="0"/>
                    </a:cubicBezTo>
                    <a:close/>
                    <a:moveTo>
                      <a:pt x="191" y="0"/>
                    </a:moveTo>
                    <a:cubicBezTo>
                      <a:pt x="191" y="0"/>
                      <a:pt x="191" y="0"/>
                      <a:pt x="19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15"/>
              <p:cNvSpPr>
                <a:spLocks noEditPoints="1"/>
              </p:cNvSpPr>
              <p:nvPr/>
            </p:nvSpPr>
            <p:spPr bwMode="auto">
              <a:xfrm>
                <a:off x="-525" y="2056"/>
                <a:ext cx="70" cy="62"/>
              </a:xfrm>
              <a:custGeom>
                <a:avLst/>
                <a:gdLst>
                  <a:gd name="T0" fmla="*/ 192 w 204"/>
                  <a:gd name="T1" fmla="*/ 0 h 180"/>
                  <a:gd name="T2" fmla="*/ 13 w 204"/>
                  <a:gd name="T3" fmla="*/ 0 h 180"/>
                  <a:gd name="T4" fmla="*/ 0 w 204"/>
                  <a:gd name="T5" fmla="*/ 13 h 180"/>
                  <a:gd name="T6" fmla="*/ 0 w 204"/>
                  <a:gd name="T7" fmla="*/ 168 h 180"/>
                  <a:gd name="T8" fmla="*/ 13 w 204"/>
                  <a:gd name="T9" fmla="*/ 180 h 180"/>
                  <a:gd name="T10" fmla="*/ 192 w 204"/>
                  <a:gd name="T11" fmla="*/ 180 h 180"/>
                  <a:gd name="T12" fmla="*/ 204 w 204"/>
                  <a:gd name="T13" fmla="*/ 168 h 180"/>
                  <a:gd name="T14" fmla="*/ 204 w 204"/>
                  <a:gd name="T15" fmla="*/ 13 h 180"/>
                  <a:gd name="T16" fmla="*/ 192 w 204"/>
                  <a:gd name="T17" fmla="*/ 0 h 180"/>
                  <a:gd name="T18" fmla="*/ 192 w 204"/>
                  <a:gd name="T19" fmla="*/ 0 h 180"/>
                  <a:gd name="T20" fmla="*/ 192 w 204"/>
                  <a:gd name="T21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180">
                    <a:moveTo>
                      <a:pt x="192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175"/>
                      <a:pt x="6" y="180"/>
                      <a:pt x="13" y="180"/>
                    </a:cubicBezTo>
                    <a:cubicBezTo>
                      <a:pt x="192" y="180"/>
                      <a:pt x="192" y="180"/>
                      <a:pt x="192" y="180"/>
                    </a:cubicBezTo>
                    <a:cubicBezTo>
                      <a:pt x="199" y="180"/>
                      <a:pt x="204" y="175"/>
                      <a:pt x="204" y="168"/>
                    </a:cubicBezTo>
                    <a:cubicBezTo>
                      <a:pt x="204" y="13"/>
                      <a:pt x="204" y="13"/>
                      <a:pt x="204" y="13"/>
                    </a:cubicBezTo>
                    <a:cubicBezTo>
                      <a:pt x="204" y="6"/>
                      <a:pt x="199" y="0"/>
                      <a:pt x="192" y="0"/>
                    </a:cubicBezTo>
                    <a:close/>
                    <a:moveTo>
                      <a:pt x="192" y="0"/>
                    </a:moveTo>
                    <a:cubicBezTo>
                      <a:pt x="192" y="0"/>
                      <a:pt x="192" y="0"/>
                      <a:pt x="19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16"/>
              <p:cNvSpPr>
                <a:spLocks noEditPoints="1"/>
              </p:cNvSpPr>
              <p:nvPr/>
            </p:nvSpPr>
            <p:spPr bwMode="auto">
              <a:xfrm>
                <a:off x="-425" y="2056"/>
                <a:ext cx="71" cy="62"/>
              </a:xfrm>
              <a:custGeom>
                <a:avLst/>
                <a:gdLst>
                  <a:gd name="T0" fmla="*/ 192 w 204"/>
                  <a:gd name="T1" fmla="*/ 0 h 180"/>
                  <a:gd name="T2" fmla="*/ 13 w 204"/>
                  <a:gd name="T3" fmla="*/ 0 h 180"/>
                  <a:gd name="T4" fmla="*/ 0 w 204"/>
                  <a:gd name="T5" fmla="*/ 13 h 180"/>
                  <a:gd name="T6" fmla="*/ 0 w 204"/>
                  <a:gd name="T7" fmla="*/ 168 h 180"/>
                  <a:gd name="T8" fmla="*/ 13 w 204"/>
                  <a:gd name="T9" fmla="*/ 180 h 180"/>
                  <a:gd name="T10" fmla="*/ 192 w 204"/>
                  <a:gd name="T11" fmla="*/ 180 h 180"/>
                  <a:gd name="T12" fmla="*/ 204 w 204"/>
                  <a:gd name="T13" fmla="*/ 168 h 180"/>
                  <a:gd name="T14" fmla="*/ 204 w 204"/>
                  <a:gd name="T15" fmla="*/ 13 h 180"/>
                  <a:gd name="T16" fmla="*/ 192 w 204"/>
                  <a:gd name="T17" fmla="*/ 0 h 180"/>
                  <a:gd name="T18" fmla="*/ 192 w 204"/>
                  <a:gd name="T19" fmla="*/ 0 h 180"/>
                  <a:gd name="T20" fmla="*/ 192 w 204"/>
                  <a:gd name="T21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180">
                    <a:moveTo>
                      <a:pt x="192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175"/>
                      <a:pt x="6" y="180"/>
                      <a:pt x="13" y="180"/>
                    </a:cubicBezTo>
                    <a:cubicBezTo>
                      <a:pt x="192" y="180"/>
                      <a:pt x="192" y="180"/>
                      <a:pt x="192" y="180"/>
                    </a:cubicBezTo>
                    <a:cubicBezTo>
                      <a:pt x="199" y="180"/>
                      <a:pt x="204" y="175"/>
                      <a:pt x="204" y="168"/>
                    </a:cubicBezTo>
                    <a:cubicBezTo>
                      <a:pt x="204" y="13"/>
                      <a:pt x="204" y="13"/>
                      <a:pt x="204" y="13"/>
                    </a:cubicBezTo>
                    <a:cubicBezTo>
                      <a:pt x="204" y="6"/>
                      <a:pt x="199" y="0"/>
                      <a:pt x="192" y="0"/>
                    </a:cubicBezTo>
                    <a:close/>
                    <a:moveTo>
                      <a:pt x="192" y="0"/>
                    </a:moveTo>
                    <a:cubicBezTo>
                      <a:pt x="192" y="0"/>
                      <a:pt x="192" y="0"/>
                      <a:pt x="19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17"/>
              <p:cNvSpPr>
                <a:spLocks noEditPoints="1"/>
              </p:cNvSpPr>
              <p:nvPr/>
            </p:nvSpPr>
            <p:spPr bwMode="auto">
              <a:xfrm>
                <a:off x="-324" y="2056"/>
                <a:ext cx="71" cy="62"/>
              </a:xfrm>
              <a:custGeom>
                <a:avLst/>
                <a:gdLst>
                  <a:gd name="T0" fmla="*/ 192 w 204"/>
                  <a:gd name="T1" fmla="*/ 0 h 180"/>
                  <a:gd name="T2" fmla="*/ 13 w 204"/>
                  <a:gd name="T3" fmla="*/ 0 h 180"/>
                  <a:gd name="T4" fmla="*/ 0 w 204"/>
                  <a:gd name="T5" fmla="*/ 13 h 180"/>
                  <a:gd name="T6" fmla="*/ 0 w 204"/>
                  <a:gd name="T7" fmla="*/ 168 h 180"/>
                  <a:gd name="T8" fmla="*/ 13 w 204"/>
                  <a:gd name="T9" fmla="*/ 180 h 180"/>
                  <a:gd name="T10" fmla="*/ 192 w 204"/>
                  <a:gd name="T11" fmla="*/ 180 h 180"/>
                  <a:gd name="T12" fmla="*/ 204 w 204"/>
                  <a:gd name="T13" fmla="*/ 168 h 180"/>
                  <a:gd name="T14" fmla="*/ 204 w 204"/>
                  <a:gd name="T15" fmla="*/ 13 h 180"/>
                  <a:gd name="T16" fmla="*/ 192 w 204"/>
                  <a:gd name="T17" fmla="*/ 0 h 180"/>
                  <a:gd name="T18" fmla="*/ 192 w 204"/>
                  <a:gd name="T19" fmla="*/ 0 h 180"/>
                  <a:gd name="T20" fmla="*/ 192 w 204"/>
                  <a:gd name="T21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180">
                    <a:moveTo>
                      <a:pt x="192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175"/>
                      <a:pt x="6" y="180"/>
                      <a:pt x="13" y="180"/>
                    </a:cubicBezTo>
                    <a:cubicBezTo>
                      <a:pt x="192" y="180"/>
                      <a:pt x="192" y="180"/>
                      <a:pt x="192" y="180"/>
                    </a:cubicBezTo>
                    <a:cubicBezTo>
                      <a:pt x="199" y="180"/>
                      <a:pt x="204" y="175"/>
                      <a:pt x="204" y="168"/>
                    </a:cubicBezTo>
                    <a:cubicBezTo>
                      <a:pt x="204" y="13"/>
                      <a:pt x="204" y="13"/>
                      <a:pt x="204" y="13"/>
                    </a:cubicBezTo>
                    <a:cubicBezTo>
                      <a:pt x="204" y="6"/>
                      <a:pt x="199" y="0"/>
                      <a:pt x="192" y="0"/>
                    </a:cubicBezTo>
                    <a:close/>
                    <a:moveTo>
                      <a:pt x="192" y="0"/>
                    </a:moveTo>
                    <a:cubicBezTo>
                      <a:pt x="192" y="0"/>
                      <a:pt x="192" y="0"/>
                      <a:pt x="19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3" name="Group 32"/>
          <p:cNvGrpSpPr/>
          <p:nvPr/>
        </p:nvGrpSpPr>
        <p:grpSpPr>
          <a:xfrm>
            <a:off x="533400" y="910655"/>
            <a:ext cx="2898801" cy="1211071"/>
            <a:chOff x="741750" y="1032659"/>
            <a:chExt cx="2898801" cy="1211071"/>
          </a:xfrm>
        </p:grpSpPr>
        <p:grpSp>
          <p:nvGrpSpPr>
            <p:cNvPr id="34" name="Group 33"/>
            <p:cNvGrpSpPr/>
            <p:nvPr/>
          </p:nvGrpSpPr>
          <p:grpSpPr>
            <a:xfrm flipV="1">
              <a:off x="2864157" y="1448680"/>
              <a:ext cx="776394" cy="169302"/>
              <a:chOff x="2545080" y="3372512"/>
              <a:chExt cx="776394" cy="169302"/>
            </a:xfrm>
          </p:grpSpPr>
          <p:cxnSp>
            <p:nvCxnSpPr>
              <p:cNvPr id="38" name="Straight Arrow Connector 37"/>
              <p:cNvCxnSpPr/>
              <p:nvPr/>
            </p:nvCxnSpPr>
            <p:spPr>
              <a:xfrm flipH="1">
                <a:off x="2910839" y="3372512"/>
                <a:ext cx="410635" cy="169300"/>
              </a:xfrm>
              <a:prstGeom prst="straightConnector1">
                <a:avLst/>
              </a:prstGeom>
              <a:ln w="12700">
                <a:solidFill>
                  <a:schemeClr val="accent4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Arrow Connector 38"/>
              <p:cNvCxnSpPr/>
              <p:nvPr/>
            </p:nvCxnSpPr>
            <p:spPr>
              <a:xfrm flipV="1">
                <a:off x="2545080" y="3541814"/>
                <a:ext cx="365758" cy="0"/>
              </a:xfrm>
              <a:prstGeom prst="straightConnector1">
                <a:avLst/>
              </a:prstGeom>
              <a:ln w="12700">
                <a:solidFill>
                  <a:schemeClr val="accent4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Title 1"/>
            <p:cNvSpPr txBox="1">
              <a:spLocks/>
            </p:cNvSpPr>
            <p:nvPr/>
          </p:nvSpPr>
          <p:spPr>
            <a:xfrm>
              <a:off x="741750" y="1437007"/>
              <a:ext cx="2012011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11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Hãy</a:t>
              </a:r>
              <a:r>
                <a:rPr lang="en-US" sz="11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thêm</a:t>
              </a:r>
              <a:r>
                <a:rPr lang="en-US" sz="11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văn</a:t>
              </a:r>
              <a:r>
                <a:rPr lang="en-US" sz="11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bản</a:t>
              </a:r>
              <a:r>
                <a:rPr lang="en-US" sz="11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của</a:t>
              </a:r>
              <a:r>
                <a:rPr lang="en-US" sz="11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bạn</a:t>
              </a:r>
              <a:r>
                <a:rPr lang="en-US" sz="11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tại</a:t>
              </a:r>
              <a:r>
                <a:rPr lang="en-US" sz="11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đây</a:t>
              </a:r>
              <a:endParaRPr lang="en-US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" name="Title 1"/>
            <p:cNvSpPr txBox="1">
              <a:spLocks/>
            </p:cNvSpPr>
            <p:nvPr/>
          </p:nvSpPr>
          <p:spPr>
            <a:xfrm>
              <a:off x="741750" y="1032659"/>
              <a:ext cx="143476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2000" b="1" dirty="0" err="1" smtClean="0">
                  <a:solidFill>
                    <a:schemeClr val="accent4"/>
                  </a:solidFill>
                  <a:latin typeface="Arial" pitchFamily="34" charset="0"/>
                  <a:cs typeface="Arial" pitchFamily="34" charset="0"/>
                </a:rPr>
                <a:t>Nội</a:t>
              </a:r>
              <a:r>
                <a:rPr lang="en-US" sz="2000" b="1" dirty="0" smtClean="0">
                  <a:solidFill>
                    <a:schemeClr val="accent4"/>
                  </a:solidFill>
                  <a:latin typeface="Arial" pitchFamily="34" charset="0"/>
                  <a:cs typeface="Arial" pitchFamily="34" charset="0"/>
                </a:rPr>
                <a:t> dung</a:t>
              </a:r>
              <a:endParaRPr lang="en-US" sz="2000" b="1" dirty="0">
                <a:solidFill>
                  <a:schemeClr val="accent4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Title 1"/>
            <p:cNvSpPr txBox="1">
              <a:spLocks/>
            </p:cNvSpPr>
            <p:nvPr/>
          </p:nvSpPr>
          <p:spPr>
            <a:xfrm>
              <a:off x="741750" y="1881780"/>
              <a:ext cx="143476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2000" b="1" dirty="0" smtClean="0">
                  <a:solidFill>
                    <a:schemeClr val="accent4"/>
                  </a:solidFill>
                  <a:latin typeface="Arial" pitchFamily="34" charset="0"/>
                  <a:cs typeface="Arial" pitchFamily="34" charset="0"/>
                </a:rPr>
                <a:t>90%</a:t>
              </a:r>
              <a:endParaRPr lang="en-US" sz="2000" b="1" dirty="0">
                <a:solidFill>
                  <a:schemeClr val="accent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521825" y="2552682"/>
            <a:ext cx="2556655" cy="1273036"/>
            <a:chOff x="521825" y="2674686"/>
            <a:chExt cx="2556655" cy="1273036"/>
          </a:xfrm>
        </p:grpSpPr>
        <p:grpSp>
          <p:nvGrpSpPr>
            <p:cNvPr id="41" name="Group 40"/>
            <p:cNvGrpSpPr/>
            <p:nvPr/>
          </p:nvGrpSpPr>
          <p:grpSpPr>
            <a:xfrm>
              <a:off x="533400" y="3346791"/>
              <a:ext cx="2545080" cy="195023"/>
              <a:chOff x="533400" y="3346791"/>
              <a:chExt cx="2545080" cy="195023"/>
            </a:xfrm>
          </p:grpSpPr>
          <p:cxnSp>
            <p:nvCxnSpPr>
              <p:cNvPr id="45" name="Straight Arrow Connector 44"/>
              <p:cNvCxnSpPr/>
              <p:nvPr/>
            </p:nvCxnSpPr>
            <p:spPr>
              <a:xfrm flipH="1">
                <a:off x="2910839" y="3346791"/>
                <a:ext cx="167641" cy="195023"/>
              </a:xfrm>
              <a:prstGeom prst="straightConnector1">
                <a:avLst/>
              </a:prstGeom>
              <a:ln w="12700">
                <a:solidFill>
                  <a:schemeClr val="accent2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Arrow Connector 45"/>
              <p:cNvCxnSpPr/>
              <p:nvPr/>
            </p:nvCxnSpPr>
            <p:spPr>
              <a:xfrm>
                <a:off x="533400" y="3541814"/>
                <a:ext cx="2377439" cy="0"/>
              </a:xfrm>
              <a:prstGeom prst="straightConnector1">
                <a:avLst/>
              </a:prstGeom>
              <a:ln w="12700">
                <a:solidFill>
                  <a:schemeClr val="accent2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Title 1"/>
            <p:cNvSpPr txBox="1">
              <a:spLocks/>
            </p:cNvSpPr>
            <p:nvPr/>
          </p:nvSpPr>
          <p:spPr>
            <a:xfrm>
              <a:off x="521825" y="2674686"/>
              <a:ext cx="143476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2000" b="1" dirty="0" err="1">
                  <a:solidFill>
                    <a:schemeClr val="accent2"/>
                  </a:solidFill>
                  <a:latin typeface="Arial" pitchFamily="34" charset="0"/>
                  <a:cs typeface="Arial" pitchFamily="34" charset="0"/>
                </a:rPr>
                <a:t>Nội</a:t>
              </a:r>
              <a:r>
                <a:rPr lang="en-US" sz="2000" b="1" dirty="0">
                  <a:solidFill>
                    <a:schemeClr val="accent2"/>
                  </a:solidFill>
                  <a:latin typeface="Arial" pitchFamily="34" charset="0"/>
                  <a:cs typeface="Arial" pitchFamily="34" charset="0"/>
                </a:rPr>
                <a:t> dung</a:t>
              </a:r>
            </a:p>
          </p:txBody>
        </p:sp>
        <p:sp>
          <p:nvSpPr>
            <p:cNvPr id="43" name="Title 1"/>
            <p:cNvSpPr txBox="1">
              <a:spLocks/>
            </p:cNvSpPr>
            <p:nvPr/>
          </p:nvSpPr>
          <p:spPr>
            <a:xfrm>
              <a:off x="533400" y="3124200"/>
              <a:ext cx="2012011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vi-VN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Hãy thêm văn bản của bạn tại đây</a:t>
              </a:r>
            </a:p>
          </p:txBody>
        </p:sp>
        <p:sp>
          <p:nvSpPr>
            <p:cNvPr id="44" name="Title 1"/>
            <p:cNvSpPr txBox="1">
              <a:spLocks/>
            </p:cNvSpPr>
            <p:nvPr/>
          </p:nvSpPr>
          <p:spPr>
            <a:xfrm>
              <a:off x="521825" y="3585772"/>
              <a:ext cx="143476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2000" b="1" dirty="0" smtClean="0">
                  <a:solidFill>
                    <a:schemeClr val="accent2"/>
                  </a:solidFill>
                  <a:latin typeface="Arial" pitchFamily="34" charset="0"/>
                  <a:cs typeface="Arial" pitchFamily="34" charset="0"/>
                </a:rPr>
                <a:t>50%</a:t>
              </a:r>
              <a:endParaRPr lang="en-US" sz="20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130771" y="1254043"/>
            <a:ext cx="2545080" cy="1219878"/>
            <a:chOff x="6130771" y="1376047"/>
            <a:chExt cx="2545080" cy="1219878"/>
          </a:xfrm>
        </p:grpSpPr>
        <p:grpSp>
          <p:nvGrpSpPr>
            <p:cNvPr id="48" name="Group 47"/>
            <p:cNvGrpSpPr/>
            <p:nvPr/>
          </p:nvGrpSpPr>
          <p:grpSpPr>
            <a:xfrm flipH="1" flipV="1">
              <a:off x="6130771" y="2136464"/>
              <a:ext cx="2545080" cy="195023"/>
              <a:chOff x="533400" y="3346791"/>
              <a:chExt cx="2545080" cy="195023"/>
            </a:xfrm>
          </p:grpSpPr>
          <p:cxnSp>
            <p:nvCxnSpPr>
              <p:cNvPr id="52" name="Straight Arrow Connector 51"/>
              <p:cNvCxnSpPr/>
              <p:nvPr/>
            </p:nvCxnSpPr>
            <p:spPr>
              <a:xfrm flipH="1">
                <a:off x="2910839" y="3346791"/>
                <a:ext cx="167641" cy="195023"/>
              </a:xfrm>
              <a:prstGeom prst="straightConnector1">
                <a:avLst/>
              </a:prstGeom>
              <a:ln w="12700">
                <a:solidFill>
                  <a:schemeClr val="accent3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Arrow Connector 52"/>
              <p:cNvCxnSpPr/>
              <p:nvPr/>
            </p:nvCxnSpPr>
            <p:spPr>
              <a:xfrm>
                <a:off x="533400" y="3541814"/>
                <a:ext cx="2377439" cy="0"/>
              </a:xfrm>
              <a:prstGeom prst="straightConnector1">
                <a:avLst/>
              </a:prstGeom>
              <a:ln w="12700">
                <a:solidFill>
                  <a:schemeClr val="accent3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9" name="Title 1"/>
            <p:cNvSpPr txBox="1">
              <a:spLocks/>
            </p:cNvSpPr>
            <p:nvPr/>
          </p:nvSpPr>
          <p:spPr>
            <a:xfrm>
              <a:off x="7230928" y="1376047"/>
              <a:ext cx="143476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2000" b="1" dirty="0" err="1">
                  <a:solidFill>
                    <a:schemeClr val="accent3"/>
                  </a:solidFill>
                  <a:latin typeface="Arial" pitchFamily="34" charset="0"/>
                  <a:cs typeface="Arial" pitchFamily="34" charset="0"/>
                </a:rPr>
                <a:t>Nội</a:t>
              </a:r>
              <a:r>
                <a:rPr lang="en-US" sz="2000" b="1" dirty="0">
                  <a:solidFill>
                    <a:schemeClr val="accent3"/>
                  </a:solidFill>
                  <a:latin typeface="Arial" pitchFamily="34" charset="0"/>
                  <a:cs typeface="Arial" pitchFamily="34" charset="0"/>
                </a:rPr>
                <a:t> dung</a:t>
              </a:r>
            </a:p>
          </p:txBody>
        </p:sp>
        <p:sp>
          <p:nvSpPr>
            <p:cNvPr id="50" name="Title 1"/>
            <p:cNvSpPr txBox="1">
              <a:spLocks/>
            </p:cNvSpPr>
            <p:nvPr/>
          </p:nvSpPr>
          <p:spPr>
            <a:xfrm>
              <a:off x="6629399" y="1700805"/>
              <a:ext cx="2029231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vi-VN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Hãy thêm văn bản của bạn tại đây</a:t>
              </a:r>
            </a:p>
          </p:txBody>
        </p:sp>
        <p:sp>
          <p:nvSpPr>
            <p:cNvPr id="51" name="Title 1"/>
            <p:cNvSpPr txBox="1">
              <a:spLocks/>
            </p:cNvSpPr>
            <p:nvPr/>
          </p:nvSpPr>
          <p:spPr>
            <a:xfrm>
              <a:off x="7230928" y="2233975"/>
              <a:ext cx="143476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2000" b="1" dirty="0" smtClean="0">
                  <a:solidFill>
                    <a:schemeClr val="accent3"/>
                  </a:solidFill>
                  <a:latin typeface="Arial" pitchFamily="34" charset="0"/>
                  <a:cs typeface="Arial" pitchFamily="34" charset="0"/>
                </a:rPr>
                <a:t>75%</a:t>
              </a:r>
              <a:endParaRPr lang="en-US" sz="2000" b="1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5683545" y="3628529"/>
            <a:ext cx="2975086" cy="1000621"/>
            <a:chOff x="5683545" y="3750533"/>
            <a:chExt cx="2975086" cy="1000621"/>
          </a:xfrm>
        </p:grpSpPr>
        <p:grpSp>
          <p:nvGrpSpPr>
            <p:cNvPr id="55" name="Group 54"/>
            <p:cNvGrpSpPr/>
            <p:nvPr/>
          </p:nvGrpSpPr>
          <p:grpSpPr>
            <a:xfrm flipH="1">
              <a:off x="5683545" y="4146361"/>
              <a:ext cx="717255" cy="245222"/>
              <a:chOff x="2275051" y="3296592"/>
              <a:chExt cx="717255" cy="245222"/>
            </a:xfrm>
          </p:grpSpPr>
          <p:cxnSp>
            <p:nvCxnSpPr>
              <p:cNvPr id="59" name="Straight Arrow Connector 58"/>
              <p:cNvCxnSpPr/>
              <p:nvPr/>
            </p:nvCxnSpPr>
            <p:spPr>
              <a:xfrm flipH="1">
                <a:off x="2640810" y="3296592"/>
                <a:ext cx="351496" cy="245221"/>
              </a:xfrm>
              <a:prstGeom prst="straightConnector1">
                <a:avLst/>
              </a:prstGeom>
              <a:ln w="12700">
                <a:solidFill>
                  <a:schemeClr val="accent1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Arrow Connector 59"/>
              <p:cNvCxnSpPr/>
              <p:nvPr/>
            </p:nvCxnSpPr>
            <p:spPr>
              <a:xfrm>
                <a:off x="2275051" y="3541814"/>
                <a:ext cx="365758" cy="0"/>
              </a:xfrm>
              <a:prstGeom prst="straightConnector1">
                <a:avLst/>
              </a:prstGeom>
              <a:ln w="12700">
                <a:solidFill>
                  <a:schemeClr val="accent1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6" name="Title 1"/>
            <p:cNvSpPr txBox="1">
              <a:spLocks/>
            </p:cNvSpPr>
            <p:nvPr/>
          </p:nvSpPr>
          <p:spPr>
            <a:xfrm>
              <a:off x="7230928" y="4033966"/>
              <a:ext cx="142770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2000" b="1" dirty="0" err="1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Nội</a:t>
              </a:r>
              <a:r>
                <a:rPr lang="en-US" sz="2000" b="1" dirty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 dung</a:t>
              </a:r>
            </a:p>
          </p:txBody>
        </p:sp>
        <p:sp>
          <p:nvSpPr>
            <p:cNvPr id="57" name="Title 1"/>
            <p:cNvSpPr txBox="1">
              <a:spLocks/>
            </p:cNvSpPr>
            <p:nvPr/>
          </p:nvSpPr>
          <p:spPr>
            <a:xfrm>
              <a:off x="6629399" y="4389204"/>
              <a:ext cx="2012011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vi-VN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Hãy thêm văn bản của bạn tại đây</a:t>
              </a:r>
            </a:p>
          </p:txBody>
        </p:sp>
        <p:sp>
          <p:nvSpPr>
            <p:cNvPr id="58" name="Title 1"/>
            <p:cNvSpPr txBox="1">
              <a:spLocks/>
            </p:cNvSpPr>
            <p:nvPr/>
          </p:nvSpPr>
          <p:spPr>
            <a:xfrm>
              <a:off x="7353299" y="3750533"/>
              <a:ext cx="1267231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2000" b="1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25%</a:t>
              </a:r>
              <a:endParaRPr lang="en-US" sz="20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61" name="Title 1"/>
          <p:cNvSpPr txBox="1">
            <a:spLocks/>
          </p:cNvSpPr>
          <p:nvPr/>
        </p:nvSpPr>
        <p:spPr>
          <a:xfrm>
            <a:off x="135466" y="438150"/>
            <a:ext cx="4196501" cy="3619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TIÊU ĐỀ NỘI DUNG</a:t>
            </a:r>
            <a:endParaRPr lang="en-US" sz="3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3465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1490816"/>
            <a:ext cx="1376632" cy="2905735"/>
            <a:chOff x="0" y="1490816"/>
            <a:chExt cx="1376632" cy="2905735"/>
          </a:xfrm>
        </p:grpSpPr>
        <p:sp>
          <p:nvSpPr>
            <p:cNvPr id="4" name="Rectangle 3"/>
            <p:cNvSpPr/>
            <p:nvPr/>
          </p:nvSpPr>
          <p:spPr>
            <a:xfrm>
              <a:off x="0" y="1504950"/>
              <a:ext cx="857443" cy="5334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lowchart: Data 5"/>
            <p:cNvSpPr/>
            <p:nvPr/>
          </p:nvSpPr>
          <p:spPr>
            <a:xfrm flipH="1">
              <a:off x="857443" y="1490816"/>
              <a:ext cx="519189" cy="2905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9778 w 10000"/>
                <a:gd name="connsiteY3" fmla="*/ 8386 h 10000"/>
                <a:gd name="connsiteX4" fmla="*/ 0 w 10000"/>
                <a:gd name="connsiteY4" fmla="*/ 10000 h 10000"/>
                <a:gd name="connsiteX0" fmla="*/ 519 w 8000"/>
                <a:gd name="connsiteY0" fmla="*/ 10035 h 10035"/>
                <a:gd name="connsiteX1" fmla="*/ 0 w 8000"/>
                <a:gd name="connsiteY1" fmla="*/ 0 h 10035"/>
                <a:gd name="connsiteX2" fmla="*/ 8000 w 8000"/>
                <a:gd name="connsiteY2" fmla="*/ 0 h 10035"/>
                <a:gd name="connsiteX3" fmla="*/ 7778 w 8000"/>
                <a:gd name="connsiteY3" fmla="*/ 8386 h 10035"/>
                <a:gd name="connsiteX4" fmla="*/ 519 w 8000"/>
                <a:gd name="connsiteY4" fmla="*/ 10035 h 10035"/>
                <a:gd name="connsiteX0" fmla="*/ 0 w 9351"/>
                <a:gd name="connsiteY0" fmla="*/ 10000 h 10000"/>
                <a:gd name="connsiteX1" fmla="*/ 1203 w 9351"/>
                <a:gd name="connsiteY1" fmla="*/ 1399 h 10000"/>
                <a:gd name="connsiteX2" fmla="*/ 9351 w 9351"/>
                <a:gd name="connsiteY2" fmla="*/ 0 h 10000"/>
                <a:gd name="connsiteX3" fmla="*/ 9074 w 9351"/>
                <a:gd name="connsiteY3" fmla="*/ 8357 h 10000"/>
                <a:gd name="connsiteX4" fmla="*/ 0 w 9351"/>
                <a:gd name="connsiteY4" fmla="*/ 10000 h 10000"/>
                <a:gd name="connsiteX0" fmla="*/ 0 w 10000"/>
                <a:gd name="connsiteY0" fmla="*/ 10000 h 10000"/>
                <a:gd name="connsiteX1" fmla="*/ 1088 w 10000"/>
                <a:gd name="connsiteY1" fmla="*/ 2623 h 10000"/>
                <a:gd name="connsiteX2" fmla="*/ 10000 w 10000"/>
                <a:gd name="connsiteY2" fmla="*/ 0 h 10000"/>
                <a:gd name="connsiteX3" fmla="*/ 9704 w 10000"/>
                <a:gd name="connsiteY3" fmla="*/ 8357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98 w 10000"/>
                <a:gd name="connsiteY1" fmla="*/ 1469 h 10000"/>
                <a:gd name="connsiteX2" fmla="*/ 10000 w 10000"/>
                <a:gd name="connsiteY2" fmla="*/ 0 h 10000"/>
                <a:gd name="connsiteX3" fmla="*/ 9704 w 10000"/>
                <a:gd name="connsiteY3" fmla="*/ 8357 h 10000"/>
                <a:gd name="connsiteX4" fmla="*/ 0 w 10000"/>
                <a:gd name="connsiteY4" fmla="*/ 10000 h 10000"/>
                <a:gd name="connsiteX0" fmla="*/ 0 w 10120"/>
                <a:gd name="connsiteY0" fmla="*/ 10000 h 10000"/>
                <a:gd name="connsiteX1" fmla="*/ 98 w 10120"/>
                <a:gd name="connsiteY1" fmla="*/ 1469 h 10000"/>
                <a:gd name="connsiteX2" fmla="*/ 10000 w 10120"/>
                <a:gd name="connsiteY2" fmla="*/ 0 h 10000"/>
                <a:gd name="connsiteX3" fmla="*/ 10100 w 10120"/>
                <a:gd name="connsiteY3" fmla="*/ 8357 h 10000"/>
                <a:gd name="connsiteX4" fmla="*/ 0 w 10120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0" h="10000">
                  <a:moveTo>
                    <a:pt x="0" y="10000"/>
                  </a:moveTo>
                  <a:cubicBezTo>
                    <a:pt x="33" y="7156"/>
                    <a:pt x="65" y="4313"/>
                    <a:pt x="98" y="1469"/>
                  </a:cubicBezTo>
                  <a:lnTo>
                    <a:pt x="10000" y="0"/>
                  </a:lnTo>
                  <a:cubicBezTo>
                    <a:pt x="9902" y="2786"/>
                    <a:pt x="10198" y="5571"/>
                    <a:pt x="10100" y="8357"/>
                  </a:cubicBezTo>
                  <a:lnTo>
                    <a:pt x="0" y="1000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itle 1"/>
            <p:cNvSpPr txBox="1">
              <a:spLocks/>
            </p:cNvSpPr>
            <p:nvPr/>
          </p:nvSpPr>
          <p:spPr>
            <a:xfrm>
              <a:off x="958420" y="2366857"/>
              <a:ext cx="317233" cy="1598110"/>
            </a:xfrm>
            <a:prstGeom prst="rect">
              <a:avLst/>
            </a:prstGeom>
          </p:spPr>
          <p:txBody>
            <a:bodyPr vert="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Tiêu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đề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nội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dung</a:t>
              </a:r>
              <a:endParaRPr lang="en-US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Title 1"/>
            <p:cNvSpPr txBox="1">
              <a:spLocks/>
            </p:cNvSpPr>
            <p:nvPr/>
          </p:nvSpPr>
          <p:spPr>
            <a:xfrm>
              <a:off x="869969" y="1970109"/>
              <a:ext cx="47413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2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01</a:t>
              </a:r>
              <a:endParaRPr lang="en-US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376632" y="1494790"/>
            <a:ext cx="990648" cy="2905735"/>
            <a:chOff x="1376632" y="1494790"/>
            <a:chExt cx="990648" cy="2905735"/>
          </a:xfrm>
        </p:grpSpPr>
        <p:sp>
          <p:nvSpPr>
            <p:cNvPr id="5" name="Rectangle 4"/>
            <p:cNvSpPr/>
            <p:nvPr/>
          </p:nvSpPr>
          <p:spPr>
            <a:xfrm>
              <a:off x="1376632" y="3877284"/>
              <a:ext cx="471459" cy="51926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lowchart: Data 5"/>
            <p:cNvSpPr/>
            <p:nvPr/>
          </p:nvSpPr>
          <p:spPr>
            <a:xfrm>
              <a:off x="1848091" y="1494790"/>
              <a:ext cx="519189" cy="2905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9778 w 10000"/>
                <a:gd name="connsiteY3" fmla="*/ 8386 h 10000"/>
                <a:gd name="connsiteX4" fmla="*/ 0 w 10000"/>
                <a:gd name="connsiteY4" fmla="*/ 10000 h 10000"/>
                <a:gd name="connsiteX0" fmla="*/ 519 w 8000"/>
                <a:gd name="connsiteY0" fmla="*/ 10035 h 10035"/>
                <a:gd name="connsiteX1" fmla="*/ 0 w 8000"/>
                <a:gd name="connsiteY1" fmla="*/ 0 h 10035"/>
                <a:gd name="connsiteX2" fmla="*/ 8000 w 8000"/>
                <a:gd name="connsiteY2" fmla="*/ 0 h 10035"/>
                <a:gd name="connsiteX3" fmla="*/ 7778 w 8000"/>
                <a:gd name="connsiteY3" fmla="*/ 8386 h 10035"/>
                <a:gd name="connsiteX4" fmla="*/ 519 w 8000"/>
                <a:gd name="connsiteY4" fmla="*/ 10035 h 10035"/>
                <a:gd name="connsiteX0" fmla="*/ 0 w 9351"/>
                <a:gd name="connsiteY0" fmla="*/ 10000 h 10000"/>
                <a:gd name="connsiteX1" fmla="*/ 1203 w 9351"/>
                <a:gd name="connsiteY1" fmla="*/ 1399 h 10000"/>
                <a:gd name="connsiteX2" fmla="*/ 9351 w 9351"/>
                <a:gd name="connsiteY2" fmla="*/ 0 h 10000"/>
                <a:gd name="connsiteX3" fmla="*/ 9074 w 9351"/>
                <a:gd name="connsiteY3" fmla="*/ 8357 h 10000"/>
                <a:gd name="connsiteX4" fmla="*/ 0 w 9351"/>
                <a:gd name="connsiteY4" fmla="*/ 10000 h 10000"/>
                <a:gd name="connsiteX0" fmla="*/ 0 w 10000"/>
                <a:gd name="connsiteY0" fmla="*/ 10000 h 10000"/>
                <a:gd name="connsiteX1" fmla="*/ 1088 w 10000"/>
                <a:gd name="connsiteY1" fmla="*/ 2623 h 10000"/>
                <a:gd name="connsiteX2" fmla="*/ 10000 w 10000"/>
                <a:gd name="connsiteY2" fmla="*/ 0 h 10000"/>
                <a:gd name="connsiteX3" fmla="*/ 9704 w 10000"/>
                <a:gd name="connsiteY3" fmla="*/ 8357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98 w 10000"/>
                <a:gd name="connsiteY1" fmla="*/ 1469 h 10000"/>
                <a:gd name="connsiteX2" fmla="*/ 10000 w 10000"/>
                <a:gd name="connsiteY2" fmla="*/ 0 h 10000"/>
                <a:gd name="connsiteX3" fmla="*/ 9704 w 10000"/>
                <a:gd name="connsiteY3" fmla="*/ 8357 h 10000"/>
                <a:gd name="connsiteX4" fmla="*/ 0 w 10000"/>
                <a:gd name="connsiteY4" fmla="*/ 10000 h 10000"/>
                <a:gd name="connsiteX0" fmla="*/ 0 w 10120"/>
                <a:gd name="connsiteY0" fmla="*/ 10000 h 10000"/>
                <a:gd name="connsiteX1" fmla="*/ 98 w 10120"/>
                <a:gd name="connsiteY1" fmla="*/ 1469 h 10000"/>
                <a:gd name="connsiteX2" fmla="*/ 10000 w 10120"/>
                <a:gd name="connsiteY2" fmla="*/ 0 h 10000"/>
                <a:gd name="connsiteX3" fmla="*/ 10100 w 10120"/>
                <a:gd name="connsiteY3" fmla="*/ 8357 h 10000"/>
                <a:gd name="connsiteX4" fmla="*/ 0 w 10120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0" h="10000">
                  <a:moveTo>
                    <a:pt x="0" y="10000"/>
                  </a:moveTo>
                  <a:cubicBezTo>
                    <a:pt x="33" y="7156"/>
                    <a:pt x="65" y="4313"/>
                    <a:pt x="98" y="1469"/>
                  </a:cubicBezTo>
                  <a:lnTo>
                    <a:pt x="10000" y="0"/>
                  </a:lnTo>
                  <a:cubicBezTo>
                    <a:pt x="9902" y="2786"/>
                    <a:pt x="10198" y="5571"/>
                    <a:pt x="10100" y="8357"/>
                  </a:cubicBezTo>
                  <a:lnTo>
                    <a:pt x="0" y="1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itle 1"/>
            <p:cNvSpPr txBox="1">
              <a:spLocks/>
            </p:cNvSpPr>
            <p:nvPr/>
          </p:nvSpPr>
          <p:spPr>
            <a:xfrm>
              <a:off x="1949068" y="2366857"/>
              <a:ext cx="317233" cy="1598110"/>
            </a:xfrm>
            <a:prstGeom prst="rect">
              <a:avLst/>
            </a:prstGeom>
          </p:spPr>
          <p:txBody>
            <a:bodyPr vert="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Tiêu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đề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nội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dung</a:t>
              </a:r>
              <a:endParaRPr lang="en-US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7" name="Title 1"/>
            <p:cNvSpPr txBox="1">
              <a:spLocks/>
            </p:cNvSpPr>
            <p:nvPr/>
          </p:nvSpPr>
          <p:spPr>
            <a:xfrm>
              <a:off x="1848091" y="1970109"/>
              <a:ext cx="47413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2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02</a:t>
              </a:r>
              <a:endParaRPr lang="en-US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367279" y="1504950"/>
            <a:ext cx="990553" cy="2905735"/>
            <a:chOff x="2367279" y="1504950"/>
            <a:chExt cx="990553" cy="2905735"/>
          </a:xfrm>
        </p:grpSpPr>
        <p:sp>
          <p:nvSpPr>
            <p:cNvPr id="8" name="Flowchart: Data 5"/>
            <p:cNvSpPr/>
            <p:nvPr/>
          </p:nvSpPr>
          <p:spPr>
            <a:xfrm flipH="1">
              <a:off x="2838643" y="1504950"/>
              <a:ext cx="519189" cy="2905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9778 w 10000"/>
                <a:gd name="connsiteY3" fmla="*/ 8386 h 10000"/>
                <a:gd name="connsiteX4" fmla="*/ 0 w 10000"/>
                <a:gd name="connsiteY4" fmla="*/ 10000 h 10000"/>
                <a:gd name="connsiteX0" fmla="*/ 519 w 8000"/>
                <a:gd name="connsiteY0" fmla="*/ 10035 h 10035"/>
                <a:gd name="connsiteX1" fmla="*/ 0 w 8000"/>
                <a:gd name="connsiteY1" fmla="*/ 0 h 10035"/>
                <a:gd name="connsiteX2" fmla="*/ 8000 w 8000"/>
                <a:gd name="connsiteY2" fmla="*/ 0 h 10035"/>
                <a:gd name="connsiteX3" fmla="*/ 7778 w 8000"/>
                <a:gd name="connsiteY3" fmla="*/ 8386 h 10035"/>
                <a:gd name="connsiteX4" fmla="*/ 519 w 8000"/>
                <a:gd name="connsiteY4" fmla="*/ 10035 h 10035"/>
                <a:gd name="connsiteX0" fmla="*/ 0 w 9351"/>
                <a:gd name="connsiteY0" fmla="*/ 10000 h 10000"/>
                <a:gd name="connsiteX1" fmla="*/ 1203 w 9351"/>
                <a:gd name="connsiteY1" fmla="*/ 1399 h 10000"/>
                <a:gd name="connsiteX2" fmla="*/ 9351 w 9351"/>
                <a:gd name="connsiteY2" fmla="*/ 0 h 10000"/>
                <a:gd name="connsiteX3" fmla="*/ 9074 w 9351"/>
                <a:gd name="connsiteY3" fmla="*/ 8357 h 10000"/>
                <a:gd name="connsiteX4" fmla="*/ 0 w 9351"/>
                <a:gd name="connsiteY4" fmla="*/ 10000 h 10000"/>
                <a:gd name="connsiteX0" fmla="*/ 0 w 10000"/>
                <a:gd name="connsiteY0" fmla="*/ 10000 h 10000"/>
                <a:gd name="connsiteX1" fmla="*/ 1088 w 10000"/>
                <a:gd name="connsiteY1" fmla="*/ 2623 h 10000"/>
                <a:gd name="connsiteX2" fmla="*/ 10000 w 10000"/>
                <a:gd name="connsiteY2" fmla="*/ 0 h 10000"/>
                <a:gd name="connsiteX3" fmla="*/ 9704 w 10000"/>
                <a:gd name="connsiteY3" fmla="*/ 8357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98 w 10000"/>
                <a:gd name="connsiteY1" fmla="*/ 1469 h 10000"/>
                <a:gd name="connsiteX2" fmla="*/ 10000 w 10000"/>
                <a:gd name="connsiteY2" fmla="*/ 0 h 10000"/>
                <a:gd name="connsiteX3" fmla="*/ 9704 w 10000"/>
                <a:gd name="connsiteY3" fmla="*/ 8357 h 10000"/>
                <a:gd name="connsiteX4" fmla="*/ 0 w 10000"/>
                <a:gd name="connsiteY4" fmla="*/ 10000 h 10000"/>
                <a:gd name="connsiteX0" fmla="*/ 0 w 10120"/>
                <a:gd name="connsiteY0" fmla="*/ 10000 h 10000"/>
                <a:gd name="connsiteX1" fmla="*/ 98 w 10120"/>
                <a:gd name="connsiteY1" fmla="*/ 1469 h 10000"/>
                <a:gd name="connsiteX2" fmla="*/ 10000 w 10120"/>
                <a:gd name="connsiteY2" fmla="*/ 0 h 10000"/>
                <a:gd name="connsiteX3" fmla="*/ 10100 w 10120"/>
                <a:gd name="connsiteY3" fmla="*/ 8357 h 10000"/>
                <a:gd name="connsiteX4" fmla="*/ 0 w 10120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0" h="10000">
                  <a:moveTo>
                    <a:pt x="0" y="10000"/>
                  </a:moveTo>
                  <a:cubicBezTo>
                    <a:pt x="33" y="7156"/>
                    <a:pt x="65" y="4313"/>
                    <a:pt x="98" y="1469"/>
                  </a:cubicBezTo>
                  <a:lnTo>
                    <a:pt x="10000" y="0"/>
                  </a:lnTo>
                  <a:cubicBezTo>
                    <a:pt x="9902" y="2786"/>
                    <a:pt x="10198" y="5571"/>
                    <a:pt x="10100" y="8357"/>
                  </a:cubicBezTo>
                  <a:lnTo>
                    <a:pt x="0" y="100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 flipH="1">
              <a:off x="2367279" y="1504950"/>
              <a:ext cx="471363" cy="5334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itle 1"/>
            <p:cNvSpPr txBox="1">
              <a:spLocks/>
            </p:cNvSpPr>
            <p:nvPr/>
          </p:nvSpPr>
          <p:spPr>
            <a:xfrm>
              <a:off x="2929460" y="2366857"/>
              <a:ext cx="317233" cy="1598110"/>
            </a:xfrm>
            <a:prstGeom prst="rect">
              <a:avLst/>
            </a:prstGeom>
          </p:spPr>
          <p:txBody>
            <a:bodyPr vert="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Tiêu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đề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nội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dung</a:t>
              </a:r>
              <a:endParaRPr lang="en-US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Title 1"/>
            <p:cNvSpPr txBox="1">
              <a:spLocks/>
            </p:cNvSpPr>
            <p:nvPr/>
          </p:nvSpPr>
          <p:spPr>
            <a:xfrm>
              <a:off x="2851169" y="1970109"/>
              <a:ext cx="47413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2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03</a:t>
              </a:r>
              <a:endParaRPr lang="en-US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357831" y="1494790"/>
            <a:ext cx="980489" cy="2905735"/>
            <a:chOff x="3357831" y="1494790"/>
            <a:chExt cx="980489" cy="2905735"/>
          </a:xfrm>
        </p:grpSpPr>
        <p:sp>
          <p:nvSpPr>
            <p:cNvPr id="7" name="Rectangle 6"/>
            <p:cNvSpPr/>
            <p:nvPr/>
          </p:nvSpPr>
          <p:spPr>
            <a:xfrm>
              <a:off x="3357831" y="3877285"/>
              <a:ext cx="471459" cy="5192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lowchart: Data 5"/>
            <p:cNvSpPr/>
            <p:nvPr/>
          </p:nvSpPr>
          <p:spPr>
            <a:xfrm>
              <a:off x="3819131" y="1494790"/>
              <a:ext cx="519189" cy="2905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9778 w 10000"/>
                <a:gd name="connsiteY3" fmla="*/ 8386 h 10000"/>
                <a:gd name="connsiteX4" fmla="*/ 0 w 10000"/>
                <a:gd name="connsiteY4" fmla="*/ 10000 h 10000"/>
                <a:gd name="connsiteX0" fmla="*/ 519 w 8000"/>
                <a:gd name="connsiteY0" fmla="*/ 10035 h 10035"/>
                <a:gd name="connsiteX1" fmla="*/ 0 w 8000"/>
                <a:gd name="connsiteY1" fmla="*/ 0 h 10035"/>
                <a:gd name="connsiteX2" fmla="*/ 8000 w 8000"/>
                <a:gd name="connsiteY2" fmla="*/ 0 h 10035"/>
                <a:gd name="connsiteX3" fmla="*/ 7778 w 8000"/>
                <a:gd name="connsiteY3" fmla="*/ 8386 h 10035"/>
                <a:gd name="connsiteX4" fmla="*/ 519 w 8000"/>
                <a:gd name="connsiteY4" fmla="*/ 10035 h 10035"/>
                <a:gd name="connsiteX0" fmla="*/ 0 w 9351"/>
                <a:gd name="connsiteY0" fmla="*/ 10000 h 10000"/>
                <a:gd name="connsiteX1" fmla="*/ 1203 w 9351"/>
                <a:gd name="connsiteY1" fmla="*/ 1399 h 10000"/>
                <a:gd name="connsiteX2" fmla="*/ 9351 w 9351"/>
                <a:gd name="connsiteY2" fmla="*/ 0 h 10000"/>
                <a:gd name="connsiteX3" fmla="*/ 9074 w 9351"/>
                <a:gd name="connsiteY3" fmla="*/ 8357 h 10000"/>
                <a:gd name="connsiteX4" fmla="*/ 0 w 9351"/>
                <a:gd name="connsiteY4" fmla="*/ 10000 h 10000"/>
                <a:gd name="connsiteX0" fmla="*/ 0 w 10000"/>
                <a:gd name="connsiteY0" fmla="*/ 10000 h 10000"/>
                <a:gd name="connsiteX1" fmla="*/ 1088 w 10000"/>
                <a:gd name="connsiteY1" fmla="*/ 2623 h 10000"/>
                <a:gd name="connsiteX2" fmla="*/ 10000 w 10000"/>
                <a:gd name="connsiteY2" fmla="*/ 0 h 10000"/>
                <a:gd name="connsiteX3" fmla="*/ 9704 w 10000"/>
                <a:gd name="connsiteY3" fmla="*/ 8357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98 w 10000"/>
                <a:gd name="connsiteY1" fmla="*/ 1469 h 10000"/>
                <a:gd name="connsiteX2" fmla="*/ 10000 w 10000"/>
                <a:gd name="connsiteY2" fmla="*/ 0 h 10000"/>
                <a:gd name="connsiteX3" fmla="*/ 9704 w 10000"/>
                <a:gd name="connsiteY3" fmla="*/ 8357 h 10000"/>
                <a:gd name="connsiteX4" fmla="*/ 0 w 10000"/>
                <a:gd name="connsiteY4" fmla="*/ 10000 h 10000"/>
                <a:gd name="connsiteX0" fmla="*/ 0 w 10120"/>
                <a:gd name="connsiteY0" fmla="*/ 10000 h 10000"/>
                <a:gd name="connsiteX1" fmla="*/ 98 w 10120"/>
                <a:gd name="connsiteY1" fmla="*/ 1469 h 10000"/>
                <a:gd name="connsiteX2" fmla="*/ 10000 w 10120"/>
                <a:gd name="connsiteY2" fmla="*/ 0 h 10000"/>
                <a:gd name="connsiteX3" fmla="*/ 10100 w 10120"/>
                <a:gd name="connsiteY3" fmla="*/ 8357 h 10000"/>
                <a:gd name="connsiteX4" fmla="*/ 0 w 10120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0" h="10000">
                  <a:moveTo>
                    <a:pt x="0" y="10000"/>
                  </a:moveTo>
                  <a:cubicBezTo>
                    <a:pt x="33" y="7156"/>
                    <a:pt x="65" y="4313"/>
                    <a:pt x="98" y="1469"/>
                  </a:cubicBezTo>
                  <a:lnTo>
                    <a:pt x="10000" y="0"/>
                  </a:lnTo>
                  <a:cubicBezTo>
                    <a:pt x="9902" y="2786"/>
                    <a:pt x="10198" y="5571"/>
                    <a:pt x="10100" y="8357"/>
                  </a:cubicBezTo>
                  <a:lnTo>
                    <a:pt x="0" y="100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itle 1"/>
            <p:cNvSpPr txBox="1">
              <a:spLocks/>
            </p:cNvSpPr>
            <p:nvPr/>
          </p:nvSpPr>
          <p:spPr>
            <a:xfrm>
              <a:off x="3920108" y="2366857"/>
              <a:ext cx="317233" cy="1598110"/>
            </a:xfrm>
            <a:prstGeom prst="rect">
              <a:avLst/>
            </a:prstGeom>
          </p:spPr>
          <p:txBody>
            <a:bodyPr vert="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Tiêu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đề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nội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dung</a:t>
              </a:r>
              <a:endParaRPr lang="en-US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" name="Title 1"/>
            <p:cNvSpPr txBox="1">
              <a:spLocks/>
            </p:cNvSpPr>
            <p:nvPr/>
          </p:nvSpPr>
          <p:spPr>
            <a:xfrm>
              <a:off x="3829291" y="1970109"/>
              <a:ext cx="47413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2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04</a:t>
              </a:r>
              <a:endParaRPr lang="en-US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338320" y="1504950"/>
            <a:ext cx="991629" cy="2905735"/>
            <a:chOff x="4338320" y="1504950"/>
            <a:chExt cx="991629" cy="2905735"/>
          </a:xfrm>
        </p:grpSpPr>
        <p:sp>
          <p:nvSpPr>
            <p:cNvPr id="22" name="Rectangle 21"/>
            <p:cNvSpPr/>
            <p:nvPr/>
          </p:nvSpPr>
          <p:spPr>
            <a:xfrm flipH="1">
              <a:off x="4338320" y="1504950"/>
              <a:ext cx="472440" cy="52324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lowchart: Data 5"/>
            <p:cNvSpPr/>
            <p:nvPr/>
          </p:nvSpPr>
          <p:spPr>
            <a:xfrm flipH="1">
              <a:off x="4810760" y="1504950"/>
              <a:ext cx="519189" cy="2905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9778 w 10000"/>
                <a:gd name="connsiteY3" fmla="*/ 8386 h 10000"/>
                <a:gd name="connsiteX4" fmla="*/ 0 w 10000"/>
                <a:gd name="connsiteY4" fmla="*/ 10000 h 10000"/>
                <a:gd name="connsiteX0" fmla="*/ 519 w 8000"/>
                <a:gd name="connsiteY0" fmla="*/ 10035 h 10035"/>
                <a:gd name="connsiteX1" fmla="*/ 0 w 8000"/>
                <a:gd name="connsiteY1" fmla="*/ 0 h 10035"/>
                <a:gd name="connsiteX2" fmla="*/ 8000 w 8000"/>
                <a:gd name="connsiteY2" fmla="*/ 0 h 10035"/>
                <a:gd name="connsiteX3" fmla="*/ 7778 w 8000"/>
                <a:gd name="connsiteY3" fmla="*/ 8386 h 10035"/>
                <a:gd name="connsiteX4" fmla="*/ 519 w 8000"/>
                <a:gd name="connsiteY4" fmla="*/ 10035 h 10035"/>
                <a:gd name="connsiteX0" fmla="*/ 0 w 9351"/>
                <a:gd name="connsiteY0" fmla="*/ 10000 h 10000"/>
                <a:gd name="connsiteX1" fmla="*/ 1203 w 9351"/>
                <a:gd name="connsiteY1" fmla="*/ 1399 h 10000"/>
                <a:gd name="connsiteX2" fmla="*/ 9351 w 9351"/>
                <a:gd name="connsiteY2" fmla="*/ 0 h 10000"/>
                <a:gd name="connsiteX3" fmla="*/ 9074 w 9351"/>
                <a:gd name="connsiteY3" fmla="*/ 8357 h 10000"/>
                <a:gd name="connsiteX4" fmla="*/ 0 w 9351"/>
                <a:gd name="connsiteY4" fmla="*/ 10000 h 10000"/>
                <a:gd name="connsiteX0" fmla="*/ 0 w 10000"/>
                <a:gd name="connsiteY0" fmla="*/ 10000 h 10000"/>
                <a:gd name="connsiteX1" fmla="*/ 1088 w 10000"/>
                <a:gd name="connsiteY1" fmla="*/ 2623 h 10000"/>
                <a:gd name="connsiteX2" fmla="*/ 10000 w 10000"/>
                <a:gd name="connsiteY2" fmla="*/ 0 h 10000"/>
                <a:gd name="connsiteX3" fmla="*/ 9704 w 10000"/>
                <a:gd name="connsiteY3" fmla="*/ 8357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98 w 10000"/>
                <a:gd name="connsiteY1" fmla="*/ 1469 h 10000"/>
                <a:gd name="connsiteX2" fmla="*/ 10000 w 10000"/>
                <a:gd name="connsiteY2" fmla="*/ 0 h 10000"/>
                <a:gd name="connsiteX3" fmla="*/ 9704 w 10000"/>
                <a:gd name="connsiteY3" fmla="*/ 8357 h 10000"/>
                <a:gd name="connsiteX4" fmla="*/ 0 w 10000"/>
                <a:gd name="connsiteY4" fmla="*/ 10000 h 10000"/>
                <a:gd name="connsiteX0" fmla="*/ 0 w 10120"/>
                <a:gd name="connsiteY0" fmla="*/ 10000 h 10000"/>
                <a:gd name="connsiteX1" fmla="*/ 98 w 10120"/>
                <a:gd name="connsiteY1" fmla="*/ 1469 h 10000"/>
                <a:gd name="connsiteX2" fmla="*/ 10000 w 10120"/>
                <a:gd name="connsiteY2" fmla="*/ 0 h 10000"/>
                <a:gd name="connsiteX3" fmla="*/ 10100 w 10120"/>
                <a:gd name="connsiteY3" fmla="*/ 8357 h 10000"/>
                <a:gd name="connsiteX4" fmla="*/ 0 w 10120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0" h="10000">
                  <a:moveTo>
                    <a:pt x="0" y="10000"/>
                  </a:moveTo>
                  <a:cubicBezTo>
                    <a:pt x="33" y="7156"/>
                    <a:pt x="65" y="4313"/>
                    <a:pt x="98" y="1469"/>
                  </a:cubicBezTo>
                  <a:lnTo>
                    <a:pt x="10000" y="0"/>
                  </a:lnTo>
                  <a:cubicBezTo>
                    <a:pt x="9902" y="2786"/>
                    <a:pt x="10198" y="5571"/>
                    <a:pt x="10100" y="8357"/>
                  </a:cubicBezTo>
                  <a:lnTo>
                    <a:pt x="0" y="100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Title 1"/>
            <p:cNvSpPr txBox="1">
              <a:spLocks/>
            </p:cNvSpPr>
            <p:nvPr/>
          </p:nvSpPr>
          <p:spPr>
            <a:xfrm>
              <a:off x="4911737" y="2366857"/>
              <a:ext cx="317233" cy="1598110"/>
            </a:xfrm>
            <a:prstGeom prst="rect">
              <a:avLst/>
            </a:prstGeom>
          </p:spPr>
          <p:txBody>
            <a:bodyPr vert="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Tiêu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đề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nội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dung</a:t>
              </a:r>
              <a:endParaRPr lang="en-US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" name="Title 1"/>
            <p:cNvSpPr txBox="1">
              <a:spLocks/>
            </p:cNvSpPr>
            <p:nvPr/>
          </p:nvSpPr>
          <p:spPr>
            <a:xfrm>
              <a:off x="4838178" y="1970109"/>
              <a:ext cx="47413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2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05</a:t>
              </a:r>
              <a:endParaRPr lang="en-US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329949" y="1494790"/>
            <a:ext cx="980488" cy="2915895"/>
            <a:chOff x="5329949" y="1494790"/>
            <a:chExt cx="980488" cy="2915895"/>
          </a:xfrm>
        </p:grpSpPr>
        <p:sp>
          <p:nvSpPr>
            <p:cNvPr id="9" name="Rectangle 8"/>
            <p:cNvSpPr/>
            <p:nvPr/>
          </p:nvSpPr>
          <p:spPr>
            <a:xfrm>
              <a:off x="5329949" y="3877285"/>
              <a:ext cx="472488" cy="5334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lowchart: Data 5"/>
            <p:cNvSpPr/>
            <p:nvPr/>
          </p:nvSpPr>
          <p:spPr>
            <a:xfrm>
              <a:off x="5791248" y="1494790"/>
              <a:ext cx="519189" cy="2905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9778 w 10000"/>
                <a:gd name="connsiteY3" fmla="*/ 8386 h 10000"/>
                <a:gd name="connsiteX4" fmla="*/ 0 w 10000"/>
                <a:gd name="connsiteY4" fmla="*/ 10000 h 10000"/>
                <a:gd name="connsiteX0" fmla="*/ 519 w 8000"/>
                <a:gd name="connsiteY0" fmla="*/ 10035 h 10035"/>
                <a:gd name="connsiteX1" fmla="*/ 0 w 8000"/>
                <a:gd name="connsiteY1" fmla="*/ 0 h 10035"/>
                <a:gd name="connsiteX2" fmla="*/ 8000 w 8000"/>
                <a:gd name="connsiteY2" fmla="*/ 0 h 10035"/>
                <a:gd name="connsiteX3" fmla="*/ 7778 w 8000"/>
                <a:gd name="connsiteY3" fmla="*/ 8386 h 10035"/>
                <a:gd name="connsiteX4" fmla="*/ 519 w 8000"/>
                <a:gd name="connsiteY4" fmla="*/ 10035 h 10035"/>
                <a:gd name="connsiteX0" fmla="*/ 0 w 9351"/>
                <a:gd name="connsiteY0" fmla="*/ 10000 h 10000"/>
                <a:gd name="connsiteX1" fmla="*/ 1203 w 9351"/>
                <a:gd name="connsiteY1" fmla="*/ 1399 h 10000"/>
                <a:gd name="connsiteX2" fmla="*/ 9351 w 9351"/>
                <a:gd name="connsiteY2" fmla="*/ 0 h 10000"/>
                <a:gd name="connsiteX3" fmla="*/ 9074 w 9351"/>
                <a:gd name="connsiteY3" fmla="*/ 8357 h 10000"/>
                <a:gd name="connsiteX4" fmla="*/ 0 w 9351"/>
                <a:gd name="connsiteY4" fmla="*/ 10000 h 10000"/>
                <a:gd name="connsiteX0" fmla="*/ 0 w 10000"/>
                <a:gd name="connsiteY0" fmla="*/ 10000 h 10000"/>
                <a:gd name="connsiteX1" fmla="*/ 1088 w 10000"/>
                <a:gd name="connsiteY1" fmla="*/ 2623 h 10000"/>
                <a:gd name="connsiteX2" fmla="*/ 10000 w 10000"/>
                <a:gd name="connsiteY2" fmla="*/ 0 h 10000"/>
                <a:gd name="connsiteX3" fmla="*/ 9704 w 10000"/>
                <a:gd name="connsiteY3" fmla="*/ 8357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98 w 10000"/>
                <a:gd name="connsiteY1" fmla="*/ 1469 h 10000"/>
                <a:gd name="connsiteX2" fmla="*/ 10000 w 10000"/>
                <a:gd name="connsiteY2" fmla="*/ 0 h 10000"/>
                <a:gd name="connsiteX3" fmla="*/ 9704 w 10000"/>
                <a:gd name="connsiteY3" fmla="*/ 8357 h 10000"/>
                <a:gd name="connsiteX4" fmla="*/ 0 w 10000"/>
                <a:gd name="connsiteY4" fmla="*/ 10000 h 10000"/>
                <a:gd name="connsiteX0" fmla="*/ 0 w 10120"/>
                <a:gd name="connsiteY0" fmla="*/ 10000 h 10000"/>
                <a:gd name="connsiteX1" fmla="*/ 98 w 10120"/>
                <a:gd name="connsiteY1" fmla="*/ 1469 h 10000"/>
                <a:gd name="connsiteX2" fmla="*/ 10000 w 10120"/>
                <a:gd name="connsiteY2" fmla="*/ 0 h 10000"/>
                <a:gd name="connsiteX3" fmla="*/ 10100 w 10120"/>
                <a:gd name="connsiteY3" fmla="*/ 8357 h 10000"/>
                <a:gd name="connsiteX4" fmla="*/ 0 w 10120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0" h="10000">
                  <a:moveTo>
                    <a:pt x="0" y="10000"/>
                  </a:moveTo>
                  <a:cubicBezTo>
                    <a:pt x="33" y="7156"/>
                    <a:pt x="65" y="4313"/>
                    <a:pt x="98" y="1469"/>
                  </a:cubicBezTo>
                  <a:lnTo>
                    <a:pt x="10000" y="0"/>
                  </a:lnTo>
                  <a:cubicBezTo>
                    <a:pt x="9902" y="2786"/>
                    <a:pt x="10198" y="5571"/>
                    <a:pt x="10100" y="8357"/>
                  </a:cubicBezTo>
                  <a:lnTo>
                    <a:pt x="0" y="100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Title 1"/>
            <p:cNvSpPr txBox="1">
              <a:spLocks/>
            </p:cNvSpPr>
            <p:nvPr/>
          </p:nvSpPr>
          <p:spPr>
            <a:xfrm>
              <a:off x="5902385" y="2366857"/>
              <a:ext cx="317233" cy="1598110"/>
            </a:xfrm>
            <a:prstGeom prst="rect">
              <a:avLst/>
            </a:prstGeom>
          </p:spPr>
          <p:txBody>
            <a:bodyPr vert="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Tiêu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đề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nội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dung</a:t>
              </a:r>
              <a:endParaRPr lang="en-US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" name="Title 1"/>
            <p:cNvSpPr txBox="1">
              <a:spLocks/>
            </p:cNvSpPr>
            <p:nvPr/>
          </p:nvSpPr>
          <p:spPr>
            <a:xfrm>
              <a:off x="5816300" y="1970109"/>
              <a:ext cx="47413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2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06</a:t>
              </a:r>
              <a:endParaRPr lang="en-US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310433" y="1504950"/>
            <a:ext cx="990556" cy="2905735"/>
            <a:chOff x="6310433" y="1504950"/>
            <a:chExt cx="990556" cy="2905735"/>
          </a:xfrm>
        </p:grpSpPr>
        <p:sp>
          <p:nvSpPr>
            <p:cNvPr id="20" name="Rectangle 19"/>
            <p:cNvSpPr/>
            <p:nvPr/>
          </p:nvSpPr>
          <p:spPr>
            <a:xfrm flipH="1">
              <a:off x="6310433" y="1504950"/>
              <a:ext cx="471366" cy="52324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lowchart: Data 5"/>
            <p:cNvSpPr/>
            <p:nvPr/>
          </p:nvSpPr>
          <p:spPr>
            <a:xfrm flipH="1">
              <a:off x="6781800" y="1504950"/>
              <a:ext cx="519189" cy="2905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9778 w 10000"/>
                <a:gd name="connsiteY3" fmla="*/ 8386 h 10000"/>
                <a:gd name="connsiteX4" fmla="*/ 0 w 10000"/>
                <a:gd name="connsiteY4" fmla="*/ 10000 h 10000"/>
                <a:gd name="connsiteX0" fmla="*/ 519 w 8000"/>
                <a:gd name="connsiteY0" fmla="*/ 10035 h 10035"/>
                <a:gd name="connsiteX1" fmla="*/ 0 w 8000"/>
                <a:gd name="connsiteY1" fmla="*/ 0 h 10035"/>
                <a:gd name="connsiteX2" fmla="*/ 8000 w 8000"/>
                <a:gd name="connsiteY2" fmla="*/ 0 h 10035"/>
                <a:gd name="connsiteX3" fmla="*/ 7778 w 8000"/>
                <a:gd name="connsiteY3" fmla="*/ 8386 h 10035"/>
                <a:gd name="connsiteX4" fmla="*/ 519 w 8000"/>
                <a:gd name="connsiteY4" fmla="*/ 10035 h 10035"/>
                <a:gd name="connsiteX0" fmla="*/ 0 w 9351"/>
                <a:gd name="connsiteY0" fmla="*/ 10000 h 10000"/>
                <a:gd name="connsiteX1" fmla="*/ 1203 w 9351"/>
                <a:gd name="connsiteY1" fmla="*/ 1399 h 10000"/>
                <a:gd name="connsiteX2" fmla="*/ 9351 w 9351"/>
                <a:gd name="connsiteY2" fmla="*/ 0 h 10000"/>
                <a:gd name="connsiteX3" fmla="*/ 9074 w 9351"/>
                <a:gd name="connsiteY3" fmla="*/ 8357 h 10000"/>
                <a:gd name="connsiteX4" fmla="*/ 0 w 9351"/>
                <a:gd name="connsiteY4" fmla="*/ 10000 h 10000"/>
                <a:gd name="connsiteX0" fmla="*/ 0 w 10000"/>
                <a:gd name="connsiteY0" fmla="*/ 10000 h 10000"/>
                <a:gd name="connsiteX1" fmla="*/ 1088 w 10000"/>
                <a:gd name="connsiteY1" fmla="*/ 2623 h 10000"/>
                <a:gd name="connsiteX2" fmla="*/ 10000 w 10000"/>
                <a:gd name="connsiteY2" fmla="*/ 0 h 10000"/>
                <a:gd name="connsiteX3" fmla="*/ 9704 w 10000"/>
                <a:gd name="connsiteY3" fmla="*/ 8357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98 w 10000"/>
                <a:gd name="connsiteY1" fmla="*/ 1469 h 10000"/>
                <a:gd name="connsiteX2" fmla="*/ 10000 w 10000"/>
                <a:gd name="connsiteY2" fmla="*/ 0 h 10000"/>
                <a:gd name="connsiteX3" fmla="*/ 9704 w 10000"/>
                <a:gd name="connsiteY3" fmla="*/ 8357 h 10000"/>
                <a:gd name="connsiteX4" fmla="*/ 0 w 10000"/>
                <a:gd name="connsiteY4" fmla="*/ 10000 h 10000"/>
                <a:gd name="connsiteX0" fmla="*/ 0 w 10120"/>
                <a:gd name="connsiteY0" fmla="*/ 10000 h 10000"/>
                <a:gd name="connsiteX1" fmla="*/ 98 w 10120"/>
                <a:gd name="connsiteY1" fmla="*/ 1469 h 10000"/>
                <a:gd name="connsiteX2" fmla="*/ 10000 w 10120"/>
                <a:gd name="connsiteY2" fmla="*/ 0 h 10000"/>
                <a:gd name="connsiteX3" fmla="*/ 10100 w 10120"/>
                <a:gd name="connsiteY3" fmla="*/ 8357 h 10000"/>
                <a:gd name="connsiteX4" fmla="*/ 0 w 10120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0" h="10000">
                  <a:moveTo>
                    <a:pt x="0" y="10000"/>
                  </a:moveTo>
                  <a:cubicBezTo>
                    <a:pt x="33" y="7156"/>
                    <a:pt x="65" y="4313"/>
                    <a:pt x="98" y="1469"/>
                  </a:cubicBezTo>
                  <a:lnTo>
                    <a:pt x="10000" y="0"/>
                  </a:lnTo>
                  <a:cubicBezTo>
                    <a:pt x="9902" y="2786"/>
                    <a:pt x="10198" y="5571"/>
                    <a:pt x="10100" y="8357"/>
                  </a:cubicBezTo>
                  <a:lnTo>
                    <a:pt x="0" y="100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Title 1"/>
            <p:cNvSpPr txBox="1">
              <a:spLocks/>
            </p:cNvSpPr>
            <p:nvPr/>
          </p:nvSpPr>
          <p:spPr>
            <a:xfrm>
              <a:off x="6882777" y="2366857"/>
              <a:ext cx="317233" cy="1598110"/>
            </a:xfrm>
            <a:prstGeom prst="rect">
              <a:avLst/>
            </a:prstGeom>
          </p:spPr>
          <p:txBody>
            <a:bodyPr vert="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Tiêu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đề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nội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dung</a:t>
              </a:r>
              <a:endParaRPr lang="en-US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" name="Title 1"/>
            <p:cNvSpPr txBox="1">
              <a:spLocks/>
            </p:cNvSpPr>
            <p:nvPr/>
          </p:nvSpPr>
          <p:spPr>
            <a:xfrm>
              <a:off x="6819378" y="1970109"/>
              <a:ext cx="47413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2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07</a:t>
              </a:r>
              <a:endParaRPr lang="en-US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7300989" y="1494790"/>
            <a:ext cx="1848090" cy="2905735"/>
            <a:chOff x="7300989" y="1494790"/>
            <a:chExt cx="1848090" cy="2905735"/>
          </a:xfrm>
        </p:grpSpPr>
        <p:sp>
          <p:nvSpPr>
            <p:cNvPr id="11" name="Rectangle 10"/>
            <p:cNvSpPr/>
            <p:nvPr/>
          </p:nvSpPr>
          <p:spPr>
            <a:xfrm>
              <a:off x="7300989" y="3877284"/>
              <a:ext cx="471459" cy="51926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 flipH="1">
              <a:off x="8291636" y="1504950"/>
              <a:ext cx="857443" cy="5334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lowchart: Data 5"/>
            <p:cNvSpPr/>
            <p:nvPr/>
          </p:nvSpPr>
          <p:spPr>
            <a:xfrm>
              <a:off x="7772448" y="1494790"/>
              <a:ext cx="519189" cy="2905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9778 w 10000"/>
                <a:gd name="connsiteY3" fmla="*/ 8386 h 10000"/>
                <a:gd name="connsiteX4" fmla="*/ 0 w 10000"/>
                <a:gd name="connsiteY4" fmla="*/ 10000 h 10000"/>
                <a:gd name="connsiteX0" fmla="*/ 519 w 8000"/>
                <a:gd name="connsiteY0" fmla="*/ 10035 h 10035"/>
                <a:gd name="connsiteX1" fmla="*/ 0 w 8000"/>
                <a:gd name="connsiteY1" fmla="*/ 0 h 10035"/>
                <a:gd name="connsiteX2" fmla="*/ 8000 w 8000"/>
                <a:gd name="connsiteY2" fmla="*/ 0 h 10035"/>
                <a:gd name="connsiteX3" fmla="*/ 7778 w 8000"/>
                <a:gd name="connsiteY3" fmla="*/ 8386 h 10035"/>
                <a:gd name="connsiteX4" fmla="*/ 519 w 8000"/>
                <a:gd name="connsiteY4" fmla="*/ 10035 h 10035"/>
                <a:gd name="connsiteX0" fmla="*/ 0 w 9351"/>
                <a:gd name="connsiteY0" fmla="*/ 10000 h 10000"/>
                <a:gd name="connsiteX1" fmla="*/ 1203 w 9351"/>
                <a:gd name="connsiteY1" fmla="*/ 1399 h 10000"/>
                <a:gd name="connsiteX2" fmla="*/ 9351 w 9351"/>
                <a:gd name="connsiteY2" fmla="*/ 0 h 10000"/>
                <a:gd name="connsiteX3" fmla="*/ 9074 w 9351"/>
                <a:gd name="connsiteY3" fmla="*/ 8357 h 10000"/>
                <a:gd name="connsiteX4" fmla="*/ 0 w 9351"/>
                <a:gd name="connsiteY4" fmla="*/ 10000 h 10000"/>
                <a:gd name="connsiteX0" fmla="*/ 0 w 10000"/>
                <a:gd name="connsiteY0" fmla="*/ 10000 h 10000"/>
                <a:gd name="connsiteX1" fmla="*/ 1088 w 10000"/>
                <a:gd name="connsiteY1" fmla="*/ 2623 h 10000"/>
                <a:gd name="connsiteX2" fmla="*/ 10000 w 10000"/>
                <a:gd name="connsiteY2" fmla="*/ 0 h 10000"/>
                <a:gd name="connsiteX3" fmla="*/ 9704 w 10000"/>
                <a:gd name="connsiteY3" fmla="*/ 8357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98 w 10000"/>
                <a:gd name="connsiteY1" fmla="*/ 1469 h 10000"/>
                <a:gd name="connsiteX2" fmla="*/ 10000 w 10000"/>
                <a:gd name="connsiteY2" fmla="*/ 0 h 10000"/>
                <a:gd name="connsiteX3" fmla="*/ 9704 w 10000"/>
                <a:gd name="connsiteY3" fmla="*/ 8357 h 10000"/>
                <a:gd name="connsiteX4" fmla="*/ 0 w 10000"/>
                <a:gd name="connsiteY4" fmla="*/ 10000 h 10000"/>
                <a:gd name="connsiteX0" fmla="*/ 0 w 10120"/>
                <a:gd name="connsiteY0" fmla="*/ 10000 h 10000"/>
                <a:gd name="connsiteX1" fmla="*/ 98 w 10120"/>
                <a:gd name="connsiteY1" fmla="*/ 1469 h 10000"/>
                <a:gd name="connsiteX2" fmla="*/ 10000 w 10120"/>
                <a:gd name="connsiteY2" fmla="*/ 0 h 10000"/>
                <a:gd name="connsiteX3" fmla="*/ 10100 w 10120"/>
                <a:gd name="connsiteY3" fmla="*/ 8357 h 10000"/>
                <a:gd name="connsiteX4" fmla="*/ 0 w 10120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0" h="10000">
                  <a:moveTo>
                    <a:pt x="0" y="10000"/>
                  </a:moveTo>
                  <a:cubicBezTo>
                    <a:pt x="33" y="7156"/>
                    <a:pt x="65" y="4313"/>
                    <a:pt x="98" y="1469"/>
                  </a:cubicBezTo>
                  <a:lnTo>
                    <a:pt x="10000" y="0"/>
                  </a:lnTo>
                  <a:cubicBezTo>
                    <a:pt x="9902" y="2786"/>
                    <a:pt x="10198" y="5571"/>
                    <a:pt x="10100" y="8357"/>
                  </a:cubicBezTo>
                  <a:lnTo>
                    <a:pt x="0" y="100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Title 1"/>
            <p:cNvSpPr txBox="1">
              <a:spLocks/>
            </p:cNvSpPr>
            <p:nvPr/>
          </p:nvSpPr>
          <p:spPr>
            <a:xfrm>
              <a:off x="7873425" y="2366857"/>
              <a:ext cx="317233" cy="1598110"/>
            </a:xfrm>
            <a:prstGeom prst="rect">
              <a:avLst/>
            </a:prstGeom>
          </p:spPr>
          <p:txBody>
            <a:bodyPr vert="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Tiêu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đề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nội</a:t>
              </a:r>
              <a:r>
                <a:rPr 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dung</a:t>
              </a:r>
              <a:endParaRPr lang="en-US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" name="Title 1"/>
            <p:cNvSpPr txBox="1">
              <a:spLocks/>
            </p:cNvSpPr>
            <p:nvPr/>
          </p:nvSpPr>
          <p:spPr>
            <a:xfrm>
              <a:off x="7797500" y="1970109"/>
              <a:ext cx="474133" cy="3619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2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08</a:t>
              </a:r>
              <a:endParaRPr lang="en-US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4" name="Title 1"/>
          <p:cNvSpPr txBox="1">
            <a:spLocks/>
          </p:cNvSpPr>
          <p:nvPr/>
        </p:nvSpPr>
        <p:spPr>
          <a:xfrm>
            <a:off x="135466" y="438150"/>
            <a:ext cx="4196501" cy="3619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TIÊU ĐỀ NỘI DUNG</a:t>
            </a:r>
            <a:endParaRPr lang="en-US" sz="3200" b="1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4916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m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247EBA"/>
      </a:accent1>
      <a:accent2>
        <a:srgbClr val="16A996"/>
      </a:accent2>
      <a:accent3>
        <a:srgbClr val="9CBA56"/>
      </a:accent3>
      <a:accent4>
        <a:srgbClr val="F29C15"/>
      </a:accent4>
      <a:accent5>
        <a:srgbClr val="18557E"/>
      </a:accent5>
      <a:accent6>
        <a:srgbClr val="F81C29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m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247EBA"/>
      </a:accent1>
      <a:accent2>
        <a:srgbClr val="16A996"/>
      </a:accent2>
      <a:accent3>
        <a:srgbClr val="9CBA56"/>
      </a:accent3>
      <a:accent4>
        <a:srgbClr val="F29C15"/>
      </a:accent4>
      <a:accent5>
        <a:srgbClr val="18557E"/>
      </a:accent5>
      <a:accent6>
        <a:srgbClr val="F81C29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1190</TotalTime>
  <Words>562</Words>
  <Application>Microsoft Office PowerPoint</Application>
  <PresentationFormat>On-screen Show (16:9)</PresentationFormat>
  <Paragraphs>126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PowerPoint Đẹp</cp:lastModifiedBy>
  <cp:revision>126</cp:revision>
  <dcterms:created xsi:type="dcterms:W3CDTF">2015-10-19T02:52:51Z</dcterms:created>
  <dcterms:modified xsi:type="dcterms:W3CDTF">2015-12-24T04:22:19Z</dcterms:modified>
</cp:coreProperties>
</file>